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3.xml" ContentType="application/vnd.openxmlformats-officedocument.theme+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4.xml" ContentType="application/vnd.openxmlformats-officedocument.them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54" r:id="rId1"/>
    <p:sldMasterId id="2147483660" r:id="rId2"/>
    <p:sldMasterId id="2147483662" r:id="rId3"/>
    <p:sldMasterId id="2147483650" r:id="rId4"/>
    <p:sldMasterId id="2147483656" r:id="rId5"/>
  </p:sldMasterIdLst>
  <p:notesMasterIdLst>
    <p:notesMasterId r:id="rId26"/>
  </p:notesMasterIdLst>
  <p:sldIdLst>
    <p:sldId id="270" r:id="rId6"/>
    <p:sldId id="307" r:id="rId7"/>
    <p:sldId id="1029" r:id="rId8"/>
    <p:sldId id="294" r:id="rId9"/>
    <p:sldId id="1028" r:id="rId10"/>
    <p:sldId id="1030" r:id="rId11"/>
    <p:sldId id="1040" r:id="rId12"/>
    <p:sldId id="1039" r:id="rId13"/>
    <p:sldId id="1041" r:id="rId14"/>
    <p:sldId id="1042" r:id="rId15"/>
    <p:sldId id="1043" r:id="rId16"/>
    <p:sldId id="1044" r:id="rId17"/>
    <p:sldId id="1031" r:id="rId18"/>
    <p:sldId id="1032" r:id="rId19"/>
    <p:sldId id="1033" r:id="rId20"/>
    <p:sldId id="1034" r:id="rId21"/>
    <p:sldId id="1036" r:id="rId22"/>
    <p:sldId id="1037" r:id="rId23"/>
    <p:sldId id="1038" r:id="rId24"/>
    <p:sldId id="1045" r:id="rId25"/>
  </p:sldIdLst>
  <p:sldSz cx="24382413" cy="13716000"/>
  <p:notesSz cx="6858000" cy="9144000"/>
  <p:embeddedFontLst>
    <p:embeddedFont>
      <p:font typeface="Calibri" panose="020F0502020204030204" pitchFamily="34" charset="0"/>
      <p:regular r:id="rId27"/>
      <p:bold r:id="rId28"/>
      <p:italic r:id="rId29"/>
      <p:boldItalic r:id="rId30"/>
    </p:embeddedFont>
    <p:embeddedFont>
      <p:font typeface="Montserrat" panose="00000500000000000000" pitchFamily="2" charset="-18"/>
      <p:regular r:id="rId31"/>
      <p:bold r:id="rId32"/>
      <p:italic r:id="rId33"/>
      <p:boldItalic r:id="rId34"/>
    </p:embeddedFont>
    <p:embeddedFont>
      <p:font typeface="Montserrat Medium" panose="00000600000000000000" pitchFamily="2" charset="-18"/>
      <p:regular r:id="rId35"/>
      <p:italic r:id="rId36"/>
    </p:embeddedFont>
    <p:embeddedFont>
      <p:font typeface="Montserrat SemiBold" panose="00000700000000000000" pitchFamily="2" charset="-18"/>
      <p:regular r:id="rId37"/>
      <p:bold r:id="rId38"/>
      <p:italic r:id="rId39"/>
      <p:boldItalic r:id="rId40"/>
    </p:embeddedFont>
    <p:embeddedFont>
      <p:font typeface="PT Sans" panose="020B0503020203020204" pitchFamily="34" charset="-18"/>
      <p:regular r:id="rId41"/>
      <p:bold r:id="rId42"/>
      <p:italic r:id="rId43"/>
      <p:boldItalic r:id="rId44"/>
    </p:embeddedFont>
    <p:embeddedFont>
      <p:font typeface="Quicksand" panose="020B0604020202020204" charset="-18"/>
      <p:regular r:id="rId45"/>
      <p:bold r:id="rId46"/>
    </p:embeddedFont>
    <p:embeddedFont>
      <p:font typeface="Quicksand Medium" panose="020B0604020202020204" charset="-18"/>
      <p:regular r:id="rId47"/>
    </p:embeddedFont>
    <p:embeddedFont>
      <p:font typeface="Work Sans" pitchFamily="2" charset="-18"/>
      <p:regular r:id="rId48"/>
      <p:bold r:id="rId49"/>
      <p:italic r:id="rId50"/>
      <p:boldItalic r:id="rId51"/>
    </p:embeddedFont>
  </p:embeddedFontLst>
  <p:defaultTextStyle>
    <a:defPPr>
      <a:defRPr lang="pl-PL"/>
    </a:defPPr>
    <a:lvl1pPr marL="0" algn="l" defTabSz="1828709" rtl="0" eaLnBrk="1" latinLnBrk="0" hangingPunct="1">
      <a:defRPr sz="3600" kern="1200">
        <a:solidFill>
          <a:schemeClr val="tx1"/>
        </a:solidFill>
        <a:latin typeface="+mn-lt"/>
        <a:ea typeface="+mn-ea"/>
        <a:cs typeface="+mn-cs"/>
      </a:defRPr>
    </a:lvl1pPr>
    <a:lvl2pPr marL="914354" algn="l" defTabSz="1828709" rtl="0" eaLnBrk="1" latinLnBrk="0" hangingPunct="1">
      <a:defRPr sz="3600" kern="1200">
        <a:solidFill>
          <a:schemeClr val="tx1"/>
        </a:solidFill>
        <a:latin typeface="+mn-lt"/>
        <a:ea typeface="+mn-ea"/>
        <a:cs typeface="+mn-cs"/>
      </a:defRPr>
    </a:lvl2pPr>
    <a:lvl3pPr marL="1828709" algn="l" defTabSz="1828709" rtl="0" eaLnBrk="1" latinLnBrk="0" hangingPunct="1">
      <a:defRPr sz="3600" kern="1200">
        <a:solidFill>
          <a:schemeClr val="tx1"/>
        </a:solidFill>
        <a:latin typeface="+mn-lt"/>
        <a:ea typeface="+mn-ea"/>
        <a:cs typeface="+mn-cs"/>
      </a:defRPr>
    </a:lvl3pPr>
    <a:lvl4pPr marL="2743063" algn="l" defTabSz="1828709" rtl="0" eaLnBrk="1" latinLnBrk="0" hangingPunct="1">
      <a:defRPr sz="3600" kern="1200">
        <a:solidFill>
          <a:schemeClr val="tx1"/>
        </a:solidFill>
        <a:latin typeface="+mn-lt"/>
        <a:ea typeface="+mn-ea"/>
        <a:cs typeface="+mn-cs"/>
      </a:defRPr>
    </a:lvl4pPr>
    <a:lvl5pPr marL="3657417" algn="l" defTabSz="1828709" rtl="0" eaLnBrk="1" latinLnBrk="0" hangingPunct="1">
      <a:defRPr sz="3600" kern="1200">
        <a:solidFill>
          <a:schemeClr val="tx1"/>
        </a:solidFill>
        <a:latin typeface="+mn-lt"/>
        <a:ea typeface="+mn-ea"/>
        <a:cs typeface="+mn-cs"/>
      </a:defRPr>
    </a:lvl5pPr>
    <a:lvl6pPr marL="4571771" algn="l" defTabSz="1828709" rtl="0" eaLnBrk="1" latinLnBrk="0" hangingPunct="1">
      <a:defRPr sz="3600" kern="1200">
        <a:solidFill>
          <a:schemeClr val="tx1"/>
        </a:solidFill>
        <a:latin typeface="+mn-lt"/>
        <a:ea typeface="+mn-ea"/>
        <a:cs typeface="+mn-cs"/>
      </a:defRPr>
    </a:lvl6pPr>
    <a:lvl7pPr marL="5486126" algn="l" defTabSz="1828709" rtl="0" eaLnBrk="1" latinLnBrk="0" hangingPunct="1">
      <a:defRPr sz="3600" kern="1200">
        <a:solidFill>
          <a:schemeClr val="tx1"/>
        </a:solidFill>
        <a:latin typeface="+mn-lt"/>
        <a:ea typeface="+mn-ea"/>
        <a:cs typeface="+mn-cs"/>
      </a:defRPr>
    </a:lvl7pPr>
    <a:lvl8pPr marL="6400480" algn="l" defTabSz="1828709" rtl="0" eaLnBrk="1" latinLnBrk="0" hangingPunct="1">
      <a:defRPr sz="3600" kern="1200">
        <a:solidFill>
          <a:schemeClr val="tx1"/>
        </a:solidFill>
        <a:latin typeface="+mn-lt"/>
        <a:ea typeface="+mn-ea"/>
        <a:cs typeface="+mn-cs"/>
      </a:defRPr>
    </a:lvl8pPr>
    <a:lvl9pPr marL="7314834" algn="l" defTabSz="1828709" rtl="0" eaLnBrk="1" latinLnBrk="0" hangingPunct="1">
      <a:defRPr sz="36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320" userDrawn="1">
          <p15:clr>
            <a:srgbClr val="A4A3A4"/>
          </p15:clr>
        </p15:guide>
        <p15:guide id="2" pos="7679"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3B236"/>
    <a:srgbClr val="7B2D85"/>
    <a:srgbClr val="D03A8C"/>
    <a:srgbClr val="5577BA"/>
    <a:srgbClr val="323F8F"/>
    <a:srgbClr val="1F376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6399"/>
    <p:restoredTop sz="93817" autoAdjust="0"/>
  </p:normalViewPr>
  <p:slideViewPr>
    <p:cSldViewPr snapToGrid="0" snapToObjects="1">
      <p:cViewPr varScale="1">
        <p:scale>
          <a:sx n="77" d="100"/>
          <a:sy n="77" d="100"/>
        </p:scale>
        <p:origin x="1284" y="126"/>
      </p:cViewPr>
      <p:guideLst>
        <p:guide orient="horz" pos="4320"/>
        <p:guide pos="7679"/>
      </p:guideLst>
    </p:cSldViewPr>
  </p:slideViewPr>
  <p:outlineViewPr>
    <p:cViewPr>
      <p:scale>
        <a:sx n="33" d="100"/>
        <a:sy n="33" d="100"/>
      </p:scale>
      <p:origin x="0" y="0"/>
    </p:cViewPr>
  </p:outlineViewPr>
  <p:notesTextViewPr>
    <p:cViewPr>
      <p:scale>
        <a:sx n="70" d="100"/>
        <a:sy n="70" d="100"/>
      </p:scale>
      <p:origin x="0" y="0"/>
    </p:cViewPr>
  </p:notesTextViewPr>
  <p:notesViewPr>
    <p:cSldViewPr snapToGrid="0" snapToObjects="1">
      <p:cViewPr varScale="1">
        <p:scale>
          <a:sx n="132" d="100"/>
          <a:sy n="132" d="100"/>
        </p:scale>
        <p:origin x="4136" y="17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notesMaster" Target="notesMasters/notesMaster1.xml"/><Relationship Id="rId39" Type="http://schemas.openxmlformats.org/officeDocument/2006/relationships/font" Target="fonts/font13.fntdata"/><Relationship Id="rId21" Type="http://schemas.openxmlformats.org/officeDocument/2006/relationships/slide" Target="slides/slide16.xml"/><Relationship Id="rId34" Type="http://schemas.openxmlformats.org/officeDocument/2006/relationships/font" Target="fonts/font8.fntdata"/><Relationship Id="rId42" Type="http://schemas.openxmlformats.org/officeDocument/2006/relationships/font" Target="fonts/font16.fntdata"/><Relationship Id="rId47" Type="http://schemas.openxmlformats.org/officeDocument/2006/relationships/font" Target="fonts/font21.fntdata"/><Relationship Id="rId50" Type="http://schemas.openxmlformats.org/officeDocument/2006/relationships/font" Target="fonts/font24.fntdata"/><Relationship Id="rId55" Type="http://schemas.openxmlformats.org/officeDocument/2006/relationships/tableStyles" Target="tableStyles.xml"/><Relationship Id="rId7" Type="http://schemas.openxmlformats.org/officeDocument/2006/relationships/slide" Target="slides/slide2.xml"/><Relationship Id="rId2" Type="http://schemas.openxmlformats.org/officeDocument/2006/relationships/slideMaster" Target="slideMasters/slideMaster2.xml"/><Relationship Id="rId16" Type="http://schemas.openxmlformats.org/officeDocument/2006/relationships/slide" Target="slides/slide11.xml"/><Relationship Id="rId29" Type="http://schemas.openxmlformats.org/officeDocument/2006/relationships/font" Target="fonts/font3.fntdata"/><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font" Target="fonts/font6.fntdata"/><Relationship Id="rId37" Type="http://schemas.openxmlformats.org/officeDocument/2006/relationships/font" Target="fonts/font11.fntdata"/><Relationship Id="rId40" Type="http://schemas.openxmlformats.org/officeDocument/2006/relationships/font" Target="fonts/font14.fntdata"/><Relationship Id="rId45" Type="http://schemas.openxmlformats.org/officeDocument/2006/relationships/font" Target="fonts/font19.fntdata"/><Relationship Id="rId53" Type="http://schemas.openxmlformats.org/officeDocument/2006/relationships/viewProps" Target="viewProps.xml"/><Relationship Id="rId5" Type="http://schemas.openxmlformats.org/officeDocument/2006/relationships/slideMaster" Target="slideMasters/slideMaster5.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font" Target="fonts/font5.fntdata"/><Relationship Id="rId44" Type="http://schemas.openxmlformats.org/officeDocument/2006/relationships/font" Target="fonts/font18.fntdata"/><Relationship Id="rId52"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font" Target="fonts/font9.fntdata"/><Relationship Id="rId43" Type="http://schemas.openxmlformats.org/officeDocument/2006/relationships/font" Target="fonts/font17.fntdata"/><Relationship Id="rId48" Type="http://schemas.openxmlformats.org/officeDocument/2006/relationships/font" Target="fonts/font22.fntdata"/><Relationship Id="rId8" Type="http://schemas.openxmlformats.org/officeDocument/2006/relationships/slide" Target="slides/slide3.xml"/><Relationship Id="rId51" Type="http://schemas.openxmlformats.org/officeDocument/2006/relationships/font" Target="fonts/font25.fntdata"/><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font" Target="fonts/font7.fntdata"/><Relationship Id="rId38" Type="http://schemas.openxmlformats.org/officeDocument/2006/relationships/font" Target="fonts/font12.fntdata"/><Relationship Id="rId46" Type="http://schemas.openxmlformats.org/officeDocument/2006/relationships/font" Target="fonts/font20.fntdata"/><Relationship Id="rId20" Type="http://schemas.openxmlformats.org/officeDocument/2006/relationships/slide" Target="slides/slide15.xml"/><Relationship Id="rId41" Type="http://schemas.openxmlformats.org/officeDocument/2006/relationships/font" Target="fonts/font15.fntdata"/><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font" Target="fonts/font2.fntdata"/><Relationship Id="rId36" Type="http://schemas.openxmlformats.org/officeDocument/2006/relationships/font" Target="fonts/font10.fntdata"/><Relationship Id="rId49" Type="http://schemas.openxmlformats.org/officeDocument/2006/relationships/font" Target="fonts/font2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ymbol zastępczy nagłówka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l-PL"/>
          </a:p>
        </p:txBody>
      </p:sp>
      <p:sp>
        <p:nvSpPr>
          <p:cNvPr id="3" name="Symbol zastępczy daty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89D514A-E38D-834C-AC47-B6A9177E94C0}" type="datetimeFigureOut">
              <a:rPr lang="pl-PL" smtClean="0"/>
              <a:t>11.10.2021</a:t>
            </a:fld>
            <a:endParaRPr lang="pl-PL"/>
          </a:p>
        </p:txBody>
      </p:sp>
      <p:sp>
        <p:nvSpPr>
          <p:cNvPr id="4" name="Symbol zastępczy obrazu slajd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l-PL"/>
          </a:p>
        </p:txBody>
      </p:sp>
      <p:sp>
        <p:nvSpPr>
          <p:cNvPr id="6" name="Symbol zastępczy stopki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l-PL"/>
          </a:p>
        </p:txBody>
      </p:sp>
      <p:sp>
        <p:nvSpPr>
          <p:cNvPr id="7" name="Symbol zastępczy numeru slajd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963FF87-84FF-114D-878A-57A3C325766A}" type="slidenum">
              <a:rPr lang="pl-PL" smtClean="0"/>
              <a:t>‹#›</a:t>
            </a:fld>
            <a:endParaRPr lang="pl-PL"/>
          </a:p>
        </p:txBody>
      </p:sp>
    </p:spTree>
    <p:extLst>
      <p:ext uri="{BB962C8B-B14F-4D97-AF65-F5344CB8AC3E}">
        <p14:creationId xmlns:p14="http://schemas.microsoft.com/office/powerpoint/2010/main" val="3607438765"/>
      </p:ext>
    </p:extLst>
  </p:cSld>
  <p:clrMap bg1="lt1" tx1="dk1" bg2="lt2" tx2="dk2" accent1="accent1" accent2="accent2" accent3="accent3" accent4="accent4" accent5="accent5" accent6="accent6" hlink="hlink" folHlink="folHlink"/>
  <p:notesStyle>
    <a:lvl1pPr marL="0" algn="l" defTabSz="1828709" rtl="0" eaLnBrk="1" latinLnBrk="0" hangingPunct="1">
      <a:defRPr sz="2400" kern="1200">
        <a:solidFill>
          <a:schemeClr val="tx1"/>
        </a:solidFill>
        <a:latin typeface="+mn-lt"/>
        <a:ea typeface="+mn-ea"/>
        <a:cs typeface="+mn-cs"/>
      </a:defRPr>
    </a:lvl1pPr>
    <a:lvl2pPr marL="914354" algn="l" defTabSz="1828709" rtl="0" eaLnBrk="1" latinLnBrk="0" hangingPunct="1">
      <a:defRPr sz="2400" kern="1200">
        <a:solidFill>
          <a:schemeClr val="tx1"/>
        </a:solidFill>
        <a:latin typeface="+mn-lt"/>
        <a:ea typeface="+mn-ea"/>
        <a:cs typeface="+mn-cs"/>
      </a:defRPr>
    </a:lvl2pPr>
    <a:lvl3pPr marL="1828709" algn="l" defTabSz="1828709" rtl="0" eaLnBrk="1" latinLnBrk="0" hangingPunct="1">
      <a:defRPr sz="2400" kern="1200">
        <a:solidFill>
          <a:schemeClr val="tx1"/>
        </a:solidFill>
        <a:latin typeface="+mn-lt"/>
        <a:ea typeface="+mn-ea"/>
        <a:cs typeface="+mn-cs"/>
      </a:defRPr>
    </a:lvl3pPr>
    <a:lvl4pPr marL="2743063" algn="l" defTabSz="1828709" rtl="0" eaLnBrk="1" latinLnBrk="0" hangingPunct="1">
      <a:defRPr sz="2400" kern="1200">
        <a:solidFill>
          <a:schemeClr val="tx1"/>
        </a:solidFill>
        <a:latin typeface="+mn-lt"/>
        <a:ea typeface="+mn-ea"/>
        <a:cs typeface="+mn-cs"/>
      </a:defRPr>
    </a:lvl4pPr>
    <a:lvl5pPr marL="3657417" algn="l" defTabSz="1828709" rtl="0" eaLnBrk="1" latinLnBrk="0" hangingPunct="1">
      <a:defRPr sz="2400" kern="1200">
        <a:solidFill>
          <a:schemeClr val="tx1"/>
        </a:solidFill>
        <a:latin typeface="+mn-lt"/>
        <a:ea typeface="+mn-ea"/>
        <a:cs typeface="+mn-cs"/>
      </a:defRPr>
    </a:lvl5pPr>
    <a:lvl6pPr marL="4571771" algn="l" defTabSz="1828709" rtl="0" eaLnBrk="1" latinLnBrk="0" hangingPunct="1">
      <a:defRPr sz="2400" kern="1200">
        <a:solidFill>
          <a:schemeClr val="tx1"/>
        </a:solidFill>
        <a:latin typeface="+mn-lt"/>
        <a:ea typeface="+mn-ea"/>
        <a:cs typeface="+mn-cs"/>
      </a:defRPr>
    </a:lvl6pPr>
    <a:lvl7pPr marL="5486126" algn="l" defTabSz="1828709" rtl="0" eaLnBrk="1" latinLnBrk="0" hangingPunct="1">
      <a:defRPr sz="2400" kern="1200">
        <a:solidFill>
          <a:schemeClr val="tx1"/>
        </a:solidFill>
        <a:latin typeface="+mn-lt"/>
        <a:ea typeface="+mn-ea"/>
        <a:cs typeface="+mn-cs"/>
      </a:defRPr>
    </a:lvl7pPr>
    <a:lvl8pPr marL="6400480" algn="l" defTabSz="1828709" rtl="0" eaLnBrk="1" latinLnBrk="0" hangingPunct="1">
      <a:defRPr sz="2400" kern="1200">
        <a:solidFill>
          <a:schemeClr val="tx1"/>
        </a:solidFill>
        <a:latin typeface="+mn-lt"/>
        <a:ea typeface="+mn-ea"/>
        <a:cs typeface="+mn-cs"/>
      </a:defRPr>
    </a:lvl8pPr>
    <a:lvl9pPr marL="7314834" algn="l" defTabSz="1828709" rtl="0" eaLnBrk="1" latinLnBrk="0" hangingPunct="1">
      <a:defRPr sz="24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Slajd tytułowy">
    <p:spTree>
      <p:nvGrpSpPr>
        <p:cNvPr id="1" name=""/>
        <p:cNvGrpSpPr/>
        <p:nvPr/>
      </p:nvGrpSpPr>
      <p:grpSpPr>
        <a:xfrm>
          <a:off x="0" y="0"/>
          <a:ext cx="0" cy="0"/>
          <a:chOff x="0" y="0"/>
          <a:chExt cx="0" cy="0"/>
        </a:xfrm>
      </p:grpSpPr>
      <p:sp>
        <p:nvSpPr>
          <p:cNvPr id="4" name="Tytuł 3">
            <a:extLst>
              <a:ext uri="{FF2B5EF4-FFF2-40B4-BE49-F238E27FC236}">
                <a16:creationId xmlns:a16="http://schemas.microsoft.com/office/drawing/2014/main" id="{A42C1584-3A6A-C342-9D98-1C37D2C9E2C0}"/>
              </a:ext>
            </a:extLst>
          </p:cNvPr>
          <p:cNvSpPr>
            <a:spLocks noGrp="1"/>
          </p:cNvSpPr>
          <p:nvPr>
            <p:ph type="title"/>
          </p:nvPr>
        </p:nvSpPr>
        <p:spPr>
          <a:xfrm>
            <a:off x="1676400" y="4864084"/>
            <a:ext cx="21029613" cy="3784632"/>
          </a:xfrm>
          <a:prstGeom prst="rect">
            <a:avLst/>
          </a:prstGeom>
        </p:spPr>
        <p:txBody>
          <a:bodyPr anchor="ctr"/>
          <a:lstStyle>
            <a:lvl1pPr algn="ctr">
              <a:lnSpc>
                <a:spcPts val="8000"/>
              </a:lnSpc>
              <a:defRPr lang="en-US" sz="6100" b="1" i="0" kern="1200" dirty="0">
                <a:solidFill>
                  <a:schemeClr val="bg1"/>
                </a:solidFill>
                <a:latin typeface="Quicksand" pitchFamily="2" charset="0"/>
                <a:ea typeface="+mj-ea"/>
                <a:cs typeface="+mj-cs"/>
              </a:defRPr>
            </a:lvl1pPr>
          </a:lstStyle>
          <a:p>
            <a:r>
              <a:rPr lang="pl-PL" dirty="0"/>
              <a:t>Kliknij, aby edytować styl</a:t>
            </a:r>
            <a:endParaRPr lang="en-US" dirty="0"/>
          </a:p>
        </p:txBody>
      </p:sp>
    </p:spTree>
    <p:extLst>
      <p:ext uri="{BB962C8B-B14F-4D97-AF65-F5344CB8AC3E}">
        <p14:creationId xmlns:p14="http://schemas.microsoft.com/office/powerpoint/2010/main" val="14322901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Slajd przekładka 1">
    <p:spTree>
      <p:nvGrpSpPr>
        <p:cNvPr id="1" name=""/>
        <p:cNvGrpSpPr/>
        <p:nvPr/>
      </p:nvGrpSpPr>
      <p:grpSpPr>
        <a:xfrm>
          <a:off x="0" y="0"/>
          <a:ext cx="0" cy="0"/>
          <a:chOff x="0" y="0"/>
          <a:chExt cx="0" cy="0"/>
        </a:xfrm>
      </p:grpSpPr>
      <p:sp>
        <p:nvSpPr>
          <p:cNvPr id="4" name="Tytuł 3">
            <a:extLst>
              <a:ext uri="{FF2B5EF4-FFF2-40B4-BE49-F238E27FC236}">
                <a16:creationId xmlns:a16="http://schemas.microsoft.com/office/drawing/2014/main" id="{A42C1584-3A6A-C342-9D98-1C37D2C9E2C0}"/>
              </a:ext>
            </a:extLst>
          </p:cNvPr>
          <p:cNvSpPr>
            <a:spLocks noGrp="1"/>
          </p:cNvSpPr>
          <p:nvPr>
            <p:ph type="title"/>
          </p:nvPr>
        </p:nvSpPr>
        <p:spPr>
          <a:xfrm>
            <a:off x="1676400" y="4864084"/>
            <a:ext cx="21029613" cy="3784632"/>
          </a:xfrm>
          <a:prstGeom prst="rect">
            <a:avLst/>
          </a:prstGeom>
        </p:spPr>
        <p:txBody>
          <a:bodyPr anchor="ctr"/>
          <a:lstStyle>
            <a:lvl1pPr algn="ctr">
              <a:lnSpc>
                <a:spcPts val="8000"/>
              </a:lnSpc>
              <a:defRPr lang="en-US" sz="6100" b="1" i="0" kern="1200" dirty="0">
                <a:solidFill>
                  <a:schemeClr val="bg1"/>
                </a:solidFill>
                <a:latin typeface="Quicksand" pitchFamily="2" charset="0"/>
                <a:ea typeface="+mj-ea"/>
                <a:cs typeface="+mj-cs"/>
              </a:defRPr>
            </a:lvl1pPr>
          </a:lstStyle>
          <a:p>
            <a:r>
              <a:rPr lang="pl-PL" dirty="0"/>
              <a:t>Kliknij, aby edytować styl</a:t>
            </a:r>
            <a:endParaRPr lang="en-US" dirty="0"/>
          </a:p>
        </p:txBody>
      </p:sp>
    </p:spTree>
    <p:extLst>
      <p:ext uri="{BB962C8B-B14F-4D97-AF65-F5344CB8AC3E}">
        <p14:creationId xmlns:p14="http://schemas.microsoft.com/office/powerpoint/2010/main" val="7517532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Slajd tytułowy">
    <p:spTree>
      <p:nvGrpSpPr>
        <p:cNvPr id="1" name=""/>
        <p:cNvGrpSpPr/>
        <p:nvPr/>
      </p:nvGrpSpPr>
      <p:grpSpPr>
        <a:xfrm>
          <a:off x="0" y="0"/>
          <a:ext cx="0" cy="0"/>
          <a:chOff x="0" y="0"/>
          <a:chExt cx="0" cy="0"/>
        </a:xfrm>
      </p:grpSpPr>
      <p:sp>
        <p:nvSpPr>
          <p:cNvPr id="8" name="Symbol zastępczy tekstu 17">
            <a:extLst>
              <a:ext uri="{FF2B5EF4-FFF2-40B4-BE49-F238E27FC236}">
                <a16:creationId xmlns:a16="http://schemas.microsoft.com/office/drawing/2014/main" id="{1ABF8D86-E26B-BD41-BCDE-F2029EBFADDE}"/>
              </a:ext>
            </a:extLst>
          </p:cNvPr>
          <p:cNvSpPr>
            <a:spLocks noGrp="1"/>
          </p:cNvSpPr>
          <p:nvPr>
            <p:ph type="body" sz="quarter" idx="10" hasCustomPrompt="1"/>
          </p:nvPr>
        </p:nvSpPr>
        <p:spPr>
          <a:xfrm>
            <a:off x="5125257" y="5606256"/>
            <a:ext cx="14131897" cy="895350"/>
          </a:xfrm>
          <a:prstGeom prst="rect">
            <a:avLst/>
          </a:prstGeom>
        </p:spPr>
        <p:txBody>
          <a:bodyPr/>
          <a:lstStyle>
            <a:lvl1pPr marL="0" indent="0" algn="ctr">
              <a:buClr>
                <a:schemeClr val="accent3"/>
              </a:buClr>
              <a:buFontTx/>
              <a:buNone/>
              <a:defRPr sz="4800" b="1" i="0">
                <a:solidFill>
                  <a:schemeClr val="accent1"/>
                </a:solidFill>
                <a:latin typeface="Quicksand" pitchFamily="2" charset="0"/>
              </a:defRPr>
            </a:lvl1pPr>
          </a:lstStyle>
          <a:p>
            <a:r>
              <a:rPr lang="pl-PL" dirty="0"/>
              <a:t>Podtytuł</a:t>
            </a:r>
          </a:p>
        </p:txBody>
      </p:sp>
      <p:sp>
        <p:nvSpPr>
          <p:cNvPr id="4" name="Tytuł 3">
            <a:extLst>
              <a:ext uri="{FF2B5EF4-FFF2-40B4-BE49-F238E27FC236}">
                <a16:creationId xmlns:a16="http://schemas.microsoft.com/office/drawing/2014/main" id="{A42C1584-3A6A-C342-9D98-1C37D2C9E2C0}"/>
              </a:ext>
            </a:extLst>
          </p:cNvPr>
          <p:cNvSpPr>
            <a:spLocks noGrp="1"/>
          </p:cNvSpPr>
          <p:nvPr>
            <p:ph type="title"/>
          </p:nvPr>
        </p:nvSpPr>
        <p:spPr>
          <a:xfrm>
            <a:off x="2775063" y="7405915"/>
            <a:ext cx="18832286" cy="2913743"/>
          </a:xfrm>
          <a:prstGeom prst="rect">
            <a:avLst/>
          </a:prstGeom>
        </p:spPr>
        <p:txBody>
          <a:bodyPr anchor="t"/>
          <a:lstStyle>
            <a:lvl1pPr algn="ctr">
              <a:lnSpc>
                <a:spcPts val="8000"/>
              </a:lnSpc>
              <a:defRPr lang="en-US" sz="6100" b="1" i="0" kern="1200" dirty="0">
                <a:solidFill>
                  <a:schemeClr val="tx1"/>
                </a:solidFill>
                <a:latin typeface="Quicksand" pitchFamily="2" charset="0"/>
                <a:ea typeface="+mj-ea"/>
                <a:cs typeface="+mj-cs"/>
              </a:defRPr>
            </a:lvl1pPr>
          </a:lstStyle>
          <a:p>
            <a:r>
              <a:rPr lang="pl-PL" dirty="0"/>
              <a:t>Kliknij, aby edytować styl</a:t>
            </a:r>
            <a:endParaRPr lang="en-US" dirty="0"/>
          </a:p>
        </p:txBody>
      </p:sp>
      <p:pic>
        <p:nvPicPr>
          <p:cNvPr id="2" name="Obraz 1">
            <a:extLst>
              <a:ext uri="{FF2B5EF4-FFF2-40B4-BE49-F238E27FC236}">
                <a16:creationId xmlns:a16="http://schemas.microsoft.com/office/drawing/2014/main" id="{B6F0C4DE-1718-1544-9876-82B4A5A24FD7}"/>
              </a:ext>
            </a:extLst>
          </p:cNvPr>
          <p:cNvPicPr>
            <a:picLocks noChangeAspect="1"/>
          </p:cNvPicPr>
          <p:nvPr userDrawn="1"/>
        </p:nvPicPr>
        <p:blipFill>
          <a:blip r:embed="rId2"/>
          <a:stretch>
            <a:fillRect/>
          </a:stretch>
        </p:blipFill>
        <p:spPr>
          <a:xfrm>
            <a:off x="11810206" y="6832600"/>
            <a:ext cx="762000" cy="50800"/>
          </a:xfrm>
          <a:prstGeom prst="rect">
            <a:avLst/>
          </a:prstGeom>
        </p:spPr>
      </p:pic>
    </p:spTree>
    <p:extLst>
      <p:ext uri="{BB962C8B-B14F-4D97-AF65-F5344CB8AC3E}">
        <p14:creationId xmlns:p14="http://schemas.microsoft.com/office/powerpoint/2010/main" val="1848105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Slajd tytułowy">
    <p:spTree>
      <p:nvGrpSpPr>
        <p:cNvPr id="1" name=""/>
        <p:cNvGrpSpPr/>
        <p:nvPr/>
      </p:nvGrpSpPr>
      <p:grpSpPr>
        <a:xfrm>
          <a:off x="0" y="0"/>
          <a:ext cx="0" cy="0"/>
          <a:chOff x="0" y="0"/>
          <a:chExt cx="0" cy="0"/>
        </a:xfrm>
      </p:grpSpPr>
      <p:sp>
        <p:nvSpPr>
          <p:cNvPr id="4" name="Tytuł 3">
            <a:extLst>
              <a:ext uri="{FF2B5EF4-FFF2-40B4-BE49-F238E27FC236}">
                <a16:creationId xmlns:a16="http://schemas.microsoft.com/office/drawing/2014/main" id="{A42C1584-3A6A-C342-9D98-1C37D2C9E2C0}"/>
              </a:ext>
            </a:extLst>
          </p:cNvPr>
          <p:cNvSpPr>
            <a:spLocks noGrp="1"/>
          </p:cNvSpPr>
          <p:nvPr>
            <p:ph type="title"/>
          </p:nvPr>
        </p:nvSpPr>
        <p:spPr>
          <a:xfrm>
            <a:off x="2775063" y="6360887"/>
            <a:ext cx="18832286" cy="2913743"/>
          </a:xfrm>
          <a:prstGeom prst="rect">
            <a:avLst/>
          </a:prstGeom>
        </p:spPr>
        <p:txBody>
          <a:bodyPr anchor="t"/>
          <a:lstStyle>
            <a:lvl1pPr algn="ctr">
              <a:lnSpc>
                <a:spcPts val="8000"/>
              </a:lnSpc>
              <a:defRPr lang="en-US" sz="6100" b="1" i="0" kern="1200" dirty="0">
                <a:solidFill>
                  <a:schemeClr val="tx1"/>
                </a:solidFill>
                <a:latin typeface="Quicksand" pitchFamily="2" charset="0"/>
                <a:ea typeface="+mj-ea"/>
                <a:cs typeface="+mj-cs"/>
              </a:defRPr>
            </a:lvl1pPr>
          </a:lstStyle>
          <a:p>
            <a:r>
              <a:rPr lang="pl-PL" dirty="0"/>
              <a:t>Kliknij, aby edytować styl</a:t>
            </a:r>
            <a:endParaRPr lang="en-US" dirty="0"/>
          </a:p>
        </p:txBody>
      </p:sp>
    </p:spTree>
    <p:extLst>
      <p:ext uri="{BB962C8B-B14F-4D97-AF65-F5344CB8AC3E}">
        <p14:creationId xmlns:p14="http://schemas.microsoft.com/office/powerpoint/2010/main" val="24817270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3_Slajd treść tytuł pojedynczy">
    <p:spTree>
      <p:nvGrpSpPr>
        <p:cNvPr id="1" name=""/>
        <p:cNvGrpSpPr/>
        <p:nvPr/>
      </p:nvGrpSpPr>
      <p:grpSpPr>
        <a:xfrm>
          <a:off x="0" y="0"/>
          <a:ext cx="0" cy="0"/>
          <a:chOff x="0" y="0"/>
          <a:chExt cx="0" cy="0"/>
        </a:xfrm>
      </p:grpSpPr>
      <p:cxnSp>
        <p:nvCxnSpPr>
          <p:cNvPr id="8" name="Łącznik prosty 7">
            <a:extLst>
              <a:ext uri="{FF2B5EF4-FFF2-40B4-BE49-F238E27FC236}">
                <a16:creationId xmlns:a16="http://schemas.microsoft.com/office/drawing/2014/main" id="{015A8775-4E80-9140-878A-1CB93C9A7C51}"/>
              </a:ext>
            </a:extLst>
          </p:cNvPr>
          <p:cNvCxnSpPr>
            <a:cxnSpLocks/>
          </p:cNvCxnSpPr>
          <p:nvPr userDrawn="1"/>
        </p:nvCxnSpPr>
        <p:spPr>
          <a:xfrm>
            <a:off x="1230630" y="2278222"/>
            <a:ext cx="701868" cy="0"/>
          </a:xfrm>
          <a:prstGeom prst="line">
            <a:avLst/>
          </a:prstGeom>
          <a:ln w="57150" cap="rnd">
            <a:solidFill>
              <a:schemeClr val="accent3"/>
            </a:solidFill>
          </a:ln>
        </p:spPr>
        <p:style>
          <a:lnRef idx="1">
            <a:schemeClr val="accent1"/>
          </a:lnRef>
          <a:fillRef idx="0">
            <a:schemeClr val="accent1"/>
          </a:fillRef>
          <a:effectRef idx="0">
            <a:schemeClr val="accent1"/>
          </a:effectRef>
          <a:fontRef idx="minor">
            <a:schemeClr val="tx1"/>
          </a:fontRef>
        </p:style>
      </p:cxnSp>
      <p:sp>
        <p:nvSpPr>
          <p:cNvPr id="9" name="Tytuł 8">
            <a:extLst>
              <a:ext uri="{FF2B5EF4-FFF2-40B4-BE49-F238E27FC236}">
                <a16:creationId xmlns:a16="http://schemas.microsoft.com/office/drawing/2014/main" id="{BB7263ED-453F-A74A-BF61-9DD51EDC7B34}"/>
              </a:ext>
            </a:extLst>
          </p:cNvPr>
          <p:cNvSpPr>
            <a:spLocks noGrp="1"/>
          </p:cNvSpPr>
          <p:nvPr>
            <p:ph type="title" hasCustomPrompt="1"/>
          </p:nvPr>
        </p:nvSpPr>
        <p:spPr>
          <a:xfrm>
            <a:off x="1086331" y="1092771"/>
            <a:ext cx="21029831" cy="1185451"/>
          </a:xfrm>
          <a:prstGeom prst="rect">
            <a:avLst/>
          </a:prstGeom>
        </p:spPr>
        <p:txBody>
          <a:bodyPr anchor="t"/>
          <a:lstStyle>
            <a:lvl1pPr>
              <a:lnSpc>
                <a:spcPts val="6060"/>
              </a:lnSpc>
              <a:defRPr sz="4800" b="1" i="0">
                <a:latin typeface="Quicksand Medium" pitchFamily="2" charset="0"/>
              </a:defRPr>
            </a:lvl1pPr>
          </a:lstStyle>
          <a:p>
            <a:r>
              <a:rPr lang="pl-PL" dirty="0"/>
              <a:t>Tytuł pojedynczy</a:t>
            </a:r>
          </a:p>
        </p:txBody>
      </p:sp>
      <p:sp>
        <p:nvSpPr>
          <p:cNvPr id="18" name="Symbol zastępczy tekstu 17">
            <a:extLst>
              <a:ext uri="{FF2B5EF4-FFF2-40B4-BE49-F238E27FC236}">
                <a16:creationId xmlns:a16="http://schemas.microsoft.com/office/drawing/2014/main" id="{E9ADD926-F8C6-034E-AB03-15C8BE21623B}"/>
              </a:ext>
            </a:extLst>
          </p:cNvPr>
          <p:cNvSpPr>
            <a:spLocks noGrp="1"/>
          </p:cNvSpPr>
          <p:nvPr>
            <p:ph type="body" sz="quarter" idx="10" hasCustomPrompt="1"/>
          </p:nvPr>
        </p:nvSpPr>
        <p:spPr>
          <a:xfrm>
            <a:off x="1086331" y="3686619"/>
            <a:ext cx="21029831" cy="895350"/>
          </a:xfrm>
          <a:prstGeom prst="rect">
            <a:avLst/>
          </a:prstGeom>
        </p:spPr>
        <p:txBody>
          <a:bodyPr/>
          <a:lstStyle>
            <a:lvl1pPr marL="0" indent="0">
              <a:buClr>
                <a:schemeClr val="accent3"/>
              </a:buClr>
              <a:buFontTx/>
              <a:buNone/>
              <a:defRPr sz="2400" b="0" i="0">
                <a:latin typeface="Montserrat Medium" pitchFamily="2" charset="0"/>
              </a:defRPr>
            </a:lvl1pPr>
          </a:lstStyle>
          <a:p>
            <a:r>
              <a:rPr lang="pl-PL" dirty="0"/>
              <a:t>Podtytuł</a:t>
            </a:r>
          </a:p>
        </p:txBody>
      </p:sp>
      <p:sp>
        <p:nvSpPr>
          <p:cNvPr id="19" name="Symbol zastępczy tekstu 17">
            <a:extLst>
              <a:ext uri="{FF2B5EF4-FFF2-40B4-BE49-F238E27FC236}">
                <a16:creationId xmlns:a16="http://schemas.microsoft.com/office/drawing/2014/main" id="{B2269B0E-F7DE-D041-9F35-CD68CF899064}"/>
              </a:ext>
            </a:extLst>
          </p:cNvPr>
          <p:cNvSpPr>
            <a:spLocks noGrp="1"/>
          </p:cNvSpPr>
          <p:nvPr>
            <p:ph type="body" sz="quarter" idx="11" hasCustomPrompt="1"/>
          </p:nvPr>
        </p:nvSpPr>
        <p:spPr>
          <a:xfrm>
            <a:off x="1086331" y="5198203"/>
            <a:ext cx="21029831" cy="2275270"/>
          </a:xfrm>
          <a:prstGeom prst="rect">
            <a:avLst/>
          </a:prstGeom>
        </p:spPr>
        <p:txBody>
          <a:bodyPr/>
          <a:lstStyle>
            <a:lvl1pPr marL="342883" indent="-342883">
              <a:buClr>
                <a:schemeClr val="accent3"/>
              </a:buClr>
              <a:buFont typeface="Arial" panose="020B0604020202020204" pitchFamily="34" charset="0"/>
              <a:buChar char="•"/>
              <a:defRPr sz="2000" b="0" i="0">
                <a:latin typeface="Montserrat" pitchFamily="2" charset="0"/>
              </a:defRPr>
            </a:lvl1pPr>
          </a:lstStyle>
          <a:p>
            <a:r>
              <a:rPr lang="pl-PL" dirty="0"/>
              <a:t>1</a:t>
            </a:r>
          </a:p>
          <a:p>
            <a:r>
              <a:rPr lang="pl-PL" dirty="0"/>
              <a:t>2</a:t>
            </a:r>
          </a:p>
          <a:p>
            <a:r>
              <a:rPr lang="pl-PL" dirty="0"/>
              <a:t>3</a:t>
            </a:r>
          </a:p>
          <a:p>
            <a:endParaRPr lang="pl-PL" dirty="0"/>
          </a:p>
        </p:txBody>
      </p:sp>
      <p:pic>
        <p:nvPicPr>
          <p:cNvPr id="7" name="Obraz 17">
            <a:extLst>
              <a:ext uri="{FF2B5EF4-FFF2-40B4-BE49-F238E27FC236}">
                <a16:creationId xmlns:a16="http://schemas.microsoft.com/office/drawing/2014/main" id="{BA69CF81-541A-46F1-8E2F-641861259870}"/>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12078271"/>
            <a:ext cx="24382413" cy="1720210"/>
          </a:xfrm>
          <a:prstGeom prst="rect">
            <a:avLst/>
          </a:prstGeom>
        </p:spPr>
      </p:pic>
      <p:sp>
        <p:nvSpPr>
          <p:cNvPr id="11" name="PoleTekstowe 20">
            <a:extLst>
              <a:ext uri="{FF2B5EF4-FFF2-40B4-BE49-F238E27FC236}">
                <a16:creationId xmlns:a16="http://schemas.microsoft.com/office/drawing/2014/main" id="{6FE4B93E-8776-4E77-9698-74B38172D326}"/>
              </a:ext>
            </a:extLst>
          </p:cNvPr>
          <p:cNvSpPr txBox="1"/>
          <p:nvPr userDrawn="1"/>
        </p:nvSpPr>
        <p:spPr>
          <a:xfrm>
            <a:off x="374626" y="12775155"/>
            <a:ext cx="5639325" cy="523220"/>
          </a:xfrm>
          <a:prstGeom prst="rect">
            <a:avLst/>
          </a:prstGeom>
          <a:noFill/>
        </p:spPr>
        <p:txBody>
          <a:bodyPr wrap="square" rtlCol="0">
            <a:spAutoFit/>
          </a:bodyPr>
          <a:lstStyle/>
          <a:p>
            <a:r>
              <a:rPr lang="pl-PL" sz="2800" b="1" dirty="0">
                <a:solidFill>
                  <a:srgbClr val="CF3B8A"/>
                </a:solidFill>
                <a:latin typeface="Arial" charset="0"/>
                <a:ea typeface="Arial" charset="0"/>
                <a:cs typeface="Arial" charset="0"/>
              </a:rPr>
              <a:t>_</a:t>
            </a:r>
            <a:r>
              <a:rPr lang="pl-PL" sz="2800" b="1" dirty="0" err="1">
                <a:solidFill>
                  <a:schemeClr val="bg1"/>
                </a:solidFill>
                <a:latin typeface="Arial" charset="0"/>
                <a:ea typeface="Arial" charset="0"/>
                <a:cs typeface="Arial" charset="0"/>
              </a:rPr>
              <a:t>experience</a:t>
            </a:r>
            <a:r>
              <a:rPr lang="pl-PL" sz="2800" b="1" dirty="0">
                <a:solidFill>
                  <a:schemeClr val="bg1"/>
                </a:solidFill>
                <a:latin typeface="Arial" charset="0"/>
                <a:ea typeface="Arial" charset="0"/>
                <a:cs typeface="Arial" charset="0"/>
              </a:rPr>
              <a:t> </a:t>
            </a:r>
            <a:r>
              <a:rPr lang="pl-PL" sz="2800" b="1" dirty="0" err="1">
                <a:solidFill>
                  <a:schemeClr val="bg1"/>
                </a:solidFill>
                <a:latin typeface="Arial" charset="0"/>
                <a:ea typeface="Arial" charset="0"/>
                <a:cs typeface="Arial" charset="0"/>
              </a:rPr>
              <a:t>digital</a:t>
            </a:r>
            <a:r>
              <a:rPr lang="pl-PL" sz="2800" b="1" dirty="0">
                <a:solidFill>
                  <a:schemeClr val="bg1"/>
                </a:solidFill>
                <a:latin typeface="Arial" charset="0"/>
                <a:ea typeface="Arial" charset="0"/>
                <a:cs typeface="Arial" charset="0"/>
              </a:rPr>
              <a:t> </a:t>
            </a:r>
            <a:r>
              <a:rPr lang="pl-PL" sz="2800" b="1" dirty="0" err="1">
                <a:solidFill>
                  <a:schemeClr val="bg1"/>
                </a:solidFill>
                <a:latin typeface="Arial" charset="0"/>
                <a:ea typeface="Arial" charset="0"/>
                <a:cs typeface="Arial" charset="0"/>
              </a:rPr>
              <a:t>transition</a:t>
            </a:r>
            <a:r>
              <a:rPr lang="pl-PL" sz="2800" b="1" dirty="0">
                <a:solidFill>
                  <a:schemeClr val="bg1"/>
                </a:solidFill>
                <a:latin typeface="Arial" charset="0"/>
                <a:ea typeface="Arial" charset="0"/>
                <a:cs typeface="Arial" charset="0"/>
              </a:rPr>
              <a:t>!</a:t>
            </a:r>
            <a:endParaRPr lang="pl-PL" sz="2800" dirty="0">
              <a:solidFill>
                <a:schemeClr val="bg1"/>
              </a:solidFill>
              <a:latin typeface="Arial" charset="0"/>
              <a:ea typeface="Arial" charset="0"/>
              <a:cs typeface="Arial" charset="0"/>
            </a:endParaRPr>
          </a:p>
        </p:txBody>
      </p:sp>
    </p:spTree>
    <p:extLst>
      <p:ext uri="{BB962C8B-B14F-4D97-AF65-F5344CB8AC3E}">
        <p14:creationId xmlns:p14="http://schemas.microsoft.com/office/powerpoint/2010/main" val="27839268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3_Slajd treść tytul podwojny">
    <p:spTree>
      <p:nvGrpSpPr>
        <p:cNvPr id="1" name=""/>
        <p:cNvGrpSpPr/>
        <p:nvPr/>
      </p:nvGrpSpPr>
      <p:grpSpPr>
        <a:xfrm>
          <a:off x="0" y="0"/>
          <a:ext cx="0" cy="0"/>
          <a:chOff x="0" y="0"/>
          <a:chExt cx="0" cy="0"/>
        </a:xfrm>
      </p:grpSpPr>
      <p:cxnSp>
        <p:nvCxnSpPr>
          <p:cNvPr id="8" name="Łącznik prosty 7">
            <a:extLst>
              <a:ext uri="{FF2B5EF4-FFF2-40B4-BE49-F238E27FC236}">
                <a16:creationId xmlns:a16="http://schemas.microsoft.com/office/drawing/2014/main" id="{015A8775-4E80-9140-878A-1CB93C9A7C51}"/>
              </a:ext>
            </a:extLst>
          </p:cNvPr>
          <p:cNvCxnSpPr>
            <a:cxnSpLocks/>
          </p:cNvCxnSpPr>
          <p:nvPr userDrawn="1"/>
        </p:nvCxnSpPr>
        <p:spPr>
          <a:xfrm>
            <a:off x="1230630" y="3028030"/>
            <a:ext cx="701868" cy="0"/>
          </a:xfrm>
          <a:prstGeom prst="line">
            <a:avLst/>
          </a:prstGeom>
          <a:ln w="57150" cap="rnd">
            <a:solidFill>
              <a:schemeClr val="accent3"/>
            </a:solidFill>
          </a:ln>
        </p:spPr>
        <p:style>
          <a:lnRef idx="1">
            <a:schemeClr val="accent1"/>
          </a:lnRef>
          <a:fillRef idx="0">
            <a:schemeClr val="accent1"/>
          </a:fillRef>
          <a:effectRef idx="0">
            <a:schemeClr val="accent1"/>
          </a:effectRef>
          <a:fontRef idx="minor">
            <a:schemeClr val="tx1"/>
          </a:fontRef>
        </p:style>
      </p:cxnSp>
      <p:sp>
        <p:nvSpPr>
          <p:cNvPr id="9" name="Tytuł 8">
            <a:extLst>
              <a:ext uri="{FF2B5EF4-FFF2-40B4-BE49-F238E27FC236}">
                <a16:creationId xmlns:a16="http://schemas.microsoft.com/office/drawing/2014/main" id="{BB7263ED-453F-A74A-BF61-9DD51EDC7B34}"/>
              </a:ext>
            </a:extLst>
          </p:cNvPr>
          <p:cNvSpPr>
            <a:spLocks noGrp="1"/>
          </p:cNvSpPr>
          <p:nvPr>
            <p:ph type="title" hasCustomPrompt="1"/>
          </p:nvPr>
        </p:nvSpPr>
        <p:spPr>
          <a:xfrm>
            <a:off x="1086331" y="1092771"/>
            <a:ext cx="21029831" cy="1661994"/>
          </a:xfrm>
          <a:prstGeom prst="rect">
            <a:avLst/>
          </a:prstGeom>
        </p:spPr>
        <p:txBody>
          <a:bodyPr anchor="t"/>
          <a:lstStyle>
            <a:lvl1pPr>
              <a:lnSpc>
                <a:spcPts val="6060"/>
              </a:lnSpc>
              <a:defRPr sz="4800" b="1" i="0">
                <a:latin typeface="Quicksand Medium" pitchFamily="2" charset="0"/>
              </a:defRPr>
            </a:lvl1pPr>
          </a:lstStyle>
          <a:p>
            <a:r>
              <a:rPr lang="pl-PL" dirty="0"/>
              <a:t>Tytuł dwie linie</a:t>
            </a:r>
          </a:p>
        </p:txBody>
      </p:sp>
      <p:sp>
        <p:nvSpPr>
          <p:cNvPr id="18" name="Symbol zastępczy tekstu 17">
            <a:extLst>
              <a:ext uri="{FF2B5EF4-FFF2-40B4-BE49-F238E27FC236}">
                <a16:creationId xmlns:a16="http://schemas.microsoft.com/office/drawing/2014/main" id="{E9ADD926-F8C6-034E-AB03-15C8BE21623B}"/>
              </a:ext>
            </a:extLst>
          </p:cNvPr>
          <p:cNvSpPr>
            <a:spLocks noGrp="1"/>
          </p:cNvSpPr>
          <p:nvPr>
            <p:ph type="body" sz="quarter" idx="10" hasCustomPrompt="1"/>
          </p:nvPr>
        </p:nvSpPr>
        <p:spPr>
          <a:xfrm>
            <a:off x="1086331" y="3686619"/>
            <a:ext cx="21029831" cy="895350"/>
          </a:xfrm>
          <a:prstGeom prst="rect">
            <a:avLst/>
          </a:prstGeom>
        </p:spPr>
        <p:txBody>
          <a:bodyPr/>
          <a:lstStyle>
            <a:lvl1pPr marL="0" indent="0">
              <a:buClr>
                <a:schemeClr val="accent3"/>
              </a:buClr>
              <a:buFontTx/>
              <a:buNone/>
              <a:defRPr sz="2400" b="0" i="0">
                <a:latin typeface="Montserrat Medium" pitchFamily="2" charset="0"/>
              </a:defRPr>
            </a:lvl1pPr>
          </a:lstStyle>
          <a:p>
            <a:r>
              <a:rPr lang="pl-PL" dirty="0"/>
              <a:t>Podtytuł</a:t>
            </a:r>
          </a:p>
        </p:txBody>
      </p:sp>
      <p:sp>
        <p:nvSpPr>
          <p:cNvPr id="19" name="Symbol zastępczy tekstu 17">
            <a:extLst>
              <a:ext uri="{FF2B5EF4-FFF2-40B4-BE49-F238E27FC236}">
                <a16:creationId xmlns:a16="http://schemas.microsoft.com/office/drawing/2014/main" id="{B2269B0E-F7DE-D041-9F35-CD68CF899064}"/>
              </a:ext>
            </a:extLst>
          </p:cNvPr>
          <p:cNvSpPr>
            <a:spLocks noGrp="1"/>
          </p:cNvSpPr>
          <p:nvPr>
            <p:ph type="body" sz="quarter" idx="11" hasCustomPrompt="1"/>
          </p:nvPr>
        </p:nvSpPr>
        <p:spPr>
          <a:xfrm>
            <a:off x="1086331" y="5198203"/>
            <a:ext cx="21029831" cy="2275270"/>
          </a:xfrm>
          <a:prstGeom prst="rect">
            <a:avLst/>
          </a:prstGeom>
        </p:spPr>
        <p:txBody>
          <a:bodyPr/>
          <a:lstStyle>
            <a:lvl1pPr marL="342883" indent="-342883">
              <a:buClr>
                <a:schemeClr val="accent3"/>
              </a:buClr>
              <a:buFont typeface="Arial" panose="020B0604020202020204" pitchFamily="34" charset="0"/>
              <a:buChar char="•"/>
              <a:defRPr sz="2000" b="0" i="0">
                <a:latin typeface="Montserrat" pitchFamily="2" charset="0"/>
              </a:defRPr>
            </a:lvl1pPr>
          </a:lstStyle>
          <a:p>
            <a:r>
              <a:rPr lang="pl-PL" dirty="0"/>
              <a:t>1</a:t>
            </a:r>
          </a:p>
          <a:p>
            <a:r>
              <a:rPr lang="pl-PL" dirty="0"/>
              <a:t>2</a:t>
            </a:r>
          </a:p>
          <a:p>
            <a:r>
              <a:rPr lang="pl-PL" dirty="0"/>
              <a:t>3</a:t>
            </a:r>
          </a:p>
          <a:p>
            <a:endParaRPr lang="pl-PL" dirty="0"/>
          </a:p>
        </p:txBody>
      </p:sp>
      <p:pic>
        <p:nvPicPr>
          <p:cNvPr id="7" name="Obraz 17">
            <a:extLst>
              <a:ext uri="{FF2B5EF4-FFF2-40B4-BE49-F238E27FC236}">
                <a16:creationId xmlns:a16="http://schemas.microsoft.com/office/drawing/2014/main" id="{ECC2BFE7-DD61-4F14-AA3A-E9148C539F74}"/>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12078271"/>
            <a:ext cx="24382413" cy="1720210"/>
          </a:xfrm>
          <a:prstGeom prst="rect">
            <a:avLst/>
          </a:prstGeom>
        </p:spPr>
      </p:pic>
      <p:sp>
        <p:nvSpPr>
          <p:cNvPr id="10" name="PoleTekstowe 20">
            <a:extLst>
              <a:ext uri="{FF2B5EF4-FFF2-40B4-BE49-F238E27FC236}">
                <a16:creationId xmlns:a16="http://schemas.microsoft.com/office/drawing/2014/main" id="{FB705699-26D0-40BA-BAA9-C3C30A47573E}"/>
              </a:ext>
            </a:extLst>
          </p:cNvPr>
          <p:cNvSpPr txBox="1"/>
          <p:nvPr userDrawn="1"/>
        </p:nvSpPr>
        <p:spPr>
          <a:xfrm>
            <a:off x="374626" y="12775155"/>
            <a:ext cx="5639325" cy="523220"/>
          </a:xfrm>
          <a:prstGeom prst="rect">
            <a:avLst/>
          </a:prstGeom>
          <a:noFill/>
        </p:spPr>
        <p:txBody>
          <a:bodyPr wrap="square" rtlCol="0">
            <a:spAutoFit/>
          </a:bodyPr>
          <a:lstStyle/>
          <a:p>
            <a:r>
              <a:rPr lang="pl-PL" sz="2800" b="1" dirty="0">
                <a:solidFill>
                  <a:srgbClr val="CF3B8A"/>
                </a:solidFill>
                <a:latin typeface="Arial" charset="0"/>
                <a:ea typeface="Arial" charset="0"/>
                <a:cs typeface="Arial" charset="0"/>
              </a:rPr>
              <a:t>_</a:t>
            </a:r>
            <a:r>
              <a:rPr lang="pl-PL" sz="2800" b="1" dirty="0" err="1">
                <a:solidFill>
                  <a:schemeClr val="bg1"/>
                </a:solidFill>
                <a:latin typeface="Arial" charset="0"/>
                <a:ea typeface="Arial" charset="0"/>
                <a:cs typeface="Arial" charset="0"/>
              </a:rPr>
              <a:t>experience</a:t>
            </a:r>
            <a:r>
              <a:rPr lang="pl-PL" sz="2800" b="1" dirty="0">
                <a:solidFill>
                  <a:schemeClr val="bg1"/>
                </a:solidFill>
                <a:latin typeface="Arial" charset="0"/>
                <a:ea typeface="Arial" charset="0"/>
                <a:cs typeface="Arial" charset="0"/>
              </a:rPr>
              <a:t> </a:t>
            </a:r>
            <a:r>
              <a:rPr lang="pl-PL" sz="2800" b="1" dirty="0" err="1">
                <a:solidFill>
                  <a:schemeClr val="bg1"/>
                </a:solidFill>
                <a:latin typeface="Arial" charset="0"/>
                <a:ea typeface="Arial" charset="0"/>
                <a:cs typeface="Arial" charset="0"/>
              </a:rPr>
              <a:t>digital</a:t>
            </a:r>
            <a:r>
              <a:rPr lang="pl-PL" sz="2800" b="1" dirty="0">
                <a:solidFill>
                  <a:schemeClr val="bg1"/>
                </a:solidFill>
                <a:latin typeface="Arial" charset="0"/>
                <a:ea typeface="Arial" charset="0"/>
                <a:cs typeface="Arial" charset="0"/>
              </a:rPr>
              <a:t> </a:t>
            </a:r>
            <a:r>
              <a:rPr lang="pl-PL" sz="2800" b="1" dirty="0" err="1">
                <a:solidFill>
                  <a:schemeClr val="bg1"/>
                </a:solidFill>
                <a:latin typeface="Arial" charset="0"/>
                <a:ea typeface="Arial" charset="0"/>
                <a:cs typeface="Arial" charset="0"/>
              </a:rPr>
              <a:t>transition</a:t>
            </a:r>
            <a:r>
              <a:rPr lang="pl-PL" sz="2800" b="1" dirty="0">
                <a:solidFill>
                  <a:schemeClr val="bg1"/>
                </a:solidFill>
                <a:latin typeface="Arial" charset="0"/>
                <a:ea typeface="Arial" charset="0"/>
                <a:cs typeface="Arial" charset="0"/>
              </a:rPr>
              <a:t>!</a:t>
            </a:r>
            <a:endParaRPr lang="pl-PL" sz="2800" dirty="0">
              <a:solidFill>
                <a:schemeClr val="bg1"/>
              </a:solidFill>
              <a:latin typeface="Arial" charset="0"/>
              <a:ea typeface="Arial" charset="0"/>
              <a:cs typeface="Arial" charset="0"/>
            </a:endParaRPr>
          </a:p>
        </p:txBody>
      </p:sp>
    </p:spTree>
    <p:extLst>
      <p:ext uri="{BB962C8B-B14F-4D97-AF65-F5344CB8AC3E}">
        <p14:creationId xmlns:p14="http://schemas.microsoft.com/office/powerpoint/2010/main" val="29027438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Slajd treść z tlem pusty">
    <p:spTree>
      <p:nvGrpSpPr>
        <p:cNvPr id="1" name=""/>
        <p:cNvGrpSpPr/>
        <p:nvPr/>
      </p:nvGrpSpPr>
      <p:grpSpPr>
        <a:xfrm>
          <a:off x="0" y="0"/>
          <a:ext cx="0" cy="0"/>
          <a:chOff x="0" y="0"/>
          <a:chExt cx="0" cy="0"/>
        </a:xfrm>
      </p:grpSpPr>
      <p:sp>
        <p:nvSpPr>
          <p:cNvPr id="2" name="Symbol zastępczy tekstu 17">
            <a:extLst>
              <a:ext uri="{FF2B5EF4-FFF2-40B4-BE49-F238E27FC236}">
                <a16:creationId xmlns:a16="http://schemas.microsoft.com/office/drawing/2014/main" id="{663FCA9F-9FF3-9A4D-804E-0BC1DB6AA1AD}"/>
              </a:ext>
            </a:extLst>
          </p:cNvPr>
          <p:cNvSpPr>
            <a:spLocks noGrp="1"/>
          </p:cNvSpPr>
          <p:nvPr>
            <p:ph type="body" sz="quarter" idx="12" hasCustomPrompt="1"/>
          </p:nvPr>
        </p:nvSpPr>
        <p:spPr>
          <a:xfrm>
            <a:off x="1086331" y="12839549"/>
            <a:ext cx="21029831" cy="461665"/>
          </a:xfrm>
          <a:prstGeom prst="rect">
            <a:avLst/>
          </a:prstGeom>
        </p:spPr>
        <p:txBody>
          <a:bodyPr wrap="square">
            <a:spAutoFit/>
          </a:bodyPr>
          <a:lstStyle>
            <a:lvl1pPr marL="0" marR="0" indent="0" algn="l" defTabSz="1828709" rtl="0" eaLnBrk="1" fontAlgn="auto" latinLnBrk="0" hangingPunct="1">
              <a:lnSpc>
                <a:spcPct val="100000"/>
              </a:lnSpc>
              <a:spcBef>
                <a:spcPts val="0"/>
              </a:spcBef>
              <a:spcAft>
                <a:spcPts val="0"/>
              </a:spcAft>
              <a:buClrTx/>
              <a:buSzTx/>
              <a:buFontTx/>
              <a:buNone/>
              <a:tabLst/>
              <a:defRPr lang="pl-PL" sz="2400" b="0" i="0">
                <a:latin typeface="Quicksand Medium" pitchFamily="2" charset="0"/>
              </a:defRPr>
            </a:lvl1pPr>
          </a:lstStyle>
          <a:p>
            <a:pPr marL="0" marR="0" lvl="0" indent="0" algn="l" defTabSz="1828709" rtl="0" eaLnBrk="1" fontAlgn="auto" latinLnBrk="0" hangingPunct="1">
              <a:lnSpc>
                <a:spcPct val="100000"/>
              </a:lnSpc>
              <a:spcBef>
                <a:spcPts val="0"/>
              </a:spcBef>
              <a:spcAft>
                <a:spcPts val="0"/>
              </a:spcAft>
              <a:buClrTx/>
              <a:buSzTx/>
              <a:buFontTx/>
              <a:buNone/>
              <a:tabLst/>
              <a:defRPr/>
            </a:pPr>
            <a:r>
              <a:rPr lang="pl-PL" sz="2400" b="0" i="0" dirty="0">
                <a:latin typeface="Quicksand Medium" pitchFamily="2" charset="0"/>
              </a:rPr>
              <a:t>_</a:t>
            </a:r>
            <a:r>
              <a:rPr lang="pl-PL" sz="2400" b="0" i="0" dirty="0" err="1">
                <a:latin typeface="Quicksand Medium" pitchFamily="2" charset="0"/>
              </a:rPr>
              <a:t>experience</a:t>
            </a:r>
            <a:r>
              <a:rPr lang="pl-PL" sz="2400" b="0" i="0" dirty="0">
                <a:latin typeface="Quicksand Medium" pitchFamily="2" charset="0"/>
              </a:rPr>
              <a:t> </a:t>
            </a:r>
            <a:r>
              <a:rPr lang="pl-PL" sz="2400" b="0" i="0" dirty="0" err="1">
                <a:latin typeface="Quicksand Medium" pitchFamily="2" charset="0"/>
              </a:rPr>
              <a:t>digital</a:t>
            </a:r>
            <a:r>
              <a:rPr lang="pl-PL" sz="2400" b="0" i="0" dirty="0">
                <a:latin typeface="Quicksand Medium" pitchFamily="2" charset="0"/>
              </a:rPr>
              <a:t> </a:t>
            </a:r>
            <a:r>
              <a:rPr lang="pl-PL" sz="2400" b="0" i="0" dirty="0" err="1">
                <a:latin typeface="Quicksand Medium" pitchFamily="2" charset="0"/>
              </a:rPr>
              <a:t>transition</a:t>
            </a:r>
            <a:endParaRPr lang="pl-PL" sz="2400" b="0" i="0" dirty="0">
              <a:latin typeface="Quicksand Medium" pitchFamily="2" charset="0"/>
            </a:endParaRPr>
          </a:p>
        </p:txBody>
      </p:sp>
    </p:spTree>
    <p:extLst>
      <p:ext uri="{BB962C8B-B14F-4D97-AF65-F5344CB8AC3E}">
        <p14:creationId xmlns:p14="http://schemas.microsoft.com/office/powerpoint/2010/main" val="29749982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_Slajd treść z tlem tytuł pojedynczy">
    <p:spTree>
      <p:nvGrpSpPr>
        <p:cNvPr id="1" name=""/>
        <p:cNvGrpSpPr/>
        <p:nvPr/>
      </p:nvGrpSpPr>
      <p:grpSpPr>
        <a:xfrm>
          <a:off x="0" y="0"/>
          <a:ext cx="0" cy="0"/>
          <a:chOff x="0" y="0"/>
          <a:chExt cx="0" cy="0"/>
        </a:xfrm>
      </p:grpSpPr>
      <p:cxnSp>
        <p:nvCxnSpPr>
          <p:cNvPr id="8" name="Łącznik prosty 7">
            <a:extLst>
              <a:ext uri="{FF2B5EF4-FFF2-40B4-BE49-F238E27FC236}">
                <a16:creationId xmlns:a16="http://schemas.microsoft.com/office/drawing/2014/main" id="{015A8775-4E80-9140-878A-1CB93C9A7C51}"/>
              </a:ext>
            </a:extLst>
          </p:cNvPr>
          <p:cNvCxnSpPr>
            <a:cxnSpLocks/>
          </p:cNvCxnSpPr>
          <p:nvPr userDrawn="1"/>
        </p:nvCxnSpPr>
        <p:spPr>
          <a:xfrm>
            <a:off x="1230630" y="2278222"/>
            <a:ext cx="701868" cy="0"/>
          </a:xfrm>
          <a:prstGeom prst="line">
            <a:avLst/>
          </a:prstGeom>
          <a:ln w="57150" cap="rnd">
            <a:solidFill>
              <a:schemeClr val="accent3"/>
            </a:solidFill>
          </a:ln>
        </p:spPr>
        <p:style>
          <a:lnRef idx="1">
            <a:schemeClr val="accent1"/>
          </a:lnRef>
          <a:fillRef idx="0">
            <a:schemeClr val="accent1"/>
          </a:fillRef>
          <a:effectRef idx="0">
            <a:schemeClr val="accent1"/>
          </a:effectRef>
          <a:fontRef idx="minor">
            <a:schemeClr val="tx1"/>
          </a:fontRef>
        </p:style>
      </p:cxnSp>
      <p:sp>
        <p:nvSpPr>
          <p:cNvPr id="9" name="Tytuł 8">
            <a:extLst>
              <a:ext uri="{FF2B5EF4-FFF2-40B4-BE49-F238E27FC236}">
                <a16:creationId xmlns:a16="http://schemas.microsoft.com/office/drawing/2014/main" id="{BB7263ED-453F-A74A-BF61-9DD51EDC7B34}"/>
              </a:ext>
            </a:extLst>
          </p:cNvPr>
          <p:cNvSpPr>
            <a:spLocks noGrp="1"/>
          </p:cNvSpPr>
          <p:nvPr>
            <p:ph type="title" hasCustomPrompt="1"/>
          </p:nvPr>
        </p:nvSpPr>
        <p:spPr>
          <a:xfrm>
            <a:off x="1086331" y="1092772"/>
            <a:ext cx="21029831" cy="1058758"/>
          </a:xfrm>
          <a:prstGeom prst="rect">
            <a:avLst/>
          </a:prstGeom>
        </p:spPr>
        <p:txBody>
          <a:bodyPr anchor="t"/>
          <a:lstStyle>
            <a:lvl1pPr>
              <a:lnSpc>
                <a:spcPts val="6060"/>
              </a:lnSpc>
              <a:defRPr sz="4800" b="1" i="0">
                <a:latin typeface="Quicksand Medium" pitchFamily="2" charset="0"/>
              </a:defRPr>
            </a:lvl1pPr>
          </a:lstStyle>
          <a:p>
            <a:r>
              <a:rPr lang="pl-PL" dirty="0"/>
              <a:t>Tytuł pojedynczy</a:t>
            </a:r>
          </a:p>
        </p:txBody>
      </p:sp>
      <p:sp>
        <p:nvSpPr>
          <p:cNvPr id="18" name="Symbol zastępczy tekstu 17">
            <a:extLst>
              <a:ext uri="{FF2B5EF4-FFF2-40B4-BE49-F238E27FC236}">
                <a16:creationId xmlns:a16="http://schemas.microsoft.com/office/drawing/2014/main" id="{E9ADD926-F8C6-034E-AB03-15C8BE21623B}"/>
              </a:ext>
            </a:extLst>
          </p:cNvPr>
          <p:cNvSpPr>
            <a:spLocks noGrp="1"/>
          </p:cNvSpPr>
          <p:nvPr>
            <p:ph type="body" sz="quarter" idx="10" hasCustomPrompt="1"/>
          </p:nvPr>
        </p:nvSpPr>
        <p:spPr>
          <a:xfrm>
            <a:off x="1086331" y="3686619"/>
            <a:ext cx="21029831" cy="895350"/>
          </a:xfrm>
          <a:prstGeom prst="rect">
            <a:avLst/>
          </a:prstGeom>
        </p:spPr>
        <p:txBody>
          <a:bodyPr/>
          <a:lstStyle>
            <a:lvl1pPr marL="0" indent="0">
              <a:buClr>
                <a:schemeClr val="accent3"/>
              </a:buClr>
              <a:buFontTx/>
              <a:buNone/>
              <a:defRPr sz="2400" b="0" i="0">
                <a:latin typeface="Montserrat Medium" pitchFamily="2" charset="0"/>
              </a:defRPr>
            </a:lvl1pPr>
          </a:lstStyle>
          <a:p>
            <a:r>
              <a:rPr lang="pl-PL" dirty="0"/>
              <a:t>Podtytuł</a:t>
            </a:r>
          </a:p>
        </p:txBody>
      </p:sp>
      <p:sp>
        <p:nvSpPr>
          <p:cNvPr id="19" name="Symbol zastępczy tekstu 17">
            <a:extLst>
              <a:ext uri="{FF2B5EF4-FFF2-40B4-BE49-F238E27FC236}">
                <a16:creationId xmlns:a16="http://schemas.microsoft.com/office/drawing/2014/main" id="{B2269B0E-F7DE-D041-9F35-CD68CF899064}"/>
              </a:ext>
            </a:extLst>
          </p:cNvPr>
          <p:cNvSpPr>
            <a:spLocks noGrp="1"/>
          </p:cNvSpPr>
          <p:nvPr>
            <p:ph type="body" sz="quarter" idx="11" hasCustomPrompt="1"/>
          </p:nvPr>
        </p:nvSpPr>
        <p:spPr>
          <a:xfrm>
            <a:off x="1086331" y="5198203"/>
            <a:ext cx="21029831" cy="2275270"/>
          </a:xfrm>
          <a:prstGeom prst="rect">
            <a:avLst/>
          </a:prstGeom>
        </p:spPr>
        <p:txBody>
          <a:bodyPr/>
          <a:lstStyle>
            <a:lvl1pPr marL="342883" indent="-342883">
              <a:buClr>
                <a:schemeClr val="accent3"/>
              </a:buClr>
              <a:buFont typeface="Arial" panose="020B0604020202020204" pitchFamily="34" charset="0"/>
              <a:buChar char="•"/>
              <a:defRPr sz="2000" b="0" i="0">
                <a:latin typeface="Montserrat" pitchFamily="2" charset="0"/>
              </a:defRPr>
            </a:lvl1pPr>
          </a:lstStyle>
          <a:p>
            <a:r>
              <a:rPr lang="pl-PL" dirty="0"/>
              <a:t>1</a:t>
            </a:r>
          </a:p>
          <a:p>
            <a:r>
              <a:rPr lang="pl-PL" dirty="0"/>
              <a:t>2</a:t>
            </a:r>
          </a:p>
          <a:p>
            <a:r>
              <a:rPr lang="pl-PL" dirty="0"/>
              <a:t>3</a:t>
            </a:r>
          </a:p>
          <a:p>
            <a:endParaRPr lang="pl-PL" dirty="0"/>
          </a:p>
        </p:txBody>
      </p:sp>
      <p:pic>
        <p:nvPicPr>
          <p:cNvPr id="3" name="Picture 2" descr="A picture containing bird&#10;&#10;Description automatically generated">
            <a:extLst>
              <a:ext uri="{FF2B5EF4-FFF2-40B4-BE49-F238E27FC236}">
                <a16:creationId xmlns:a16="http://schemas.microsoft.com/office/drawing/2014/main" id="{74BF1054-D30C-4A7A-9E45-2B2DA147849C}"/>
              </a:ext>
            </a:extLst>
          </p:cNvPr>
          <p:cNvPicPr>
            <a:picLocks noChangeAspect="1"/>
          </p:cNvPicPr>
          <p:nvPr userDrawn="1"/>
        </p:nvPicPr>
        <p:blipFill>
          <a:blip r:embed="rId2"/>
          <a:stretch>
            <a:fillRect/>
          </a:stretch>
        </p:blipFill>
        <p:spPr>
          <a:xfrm>
            <a:off x="12191206" y="0"/>
            <a:ext cx="12191207" cy="13798481"/>
          </a:xfrm>
          <a:prstGeom prst="rect">
            <a:avLst/>
          </a:prstGeom>
        </p:spPr>
      </p:pic>
      <p:pic>
        <p:nvPicPr>
          <p:cNvPr id="7" name="Obraz 17">
            <a:extLst>
              <a:ext uri="{FF2B5EF4-FFF2-40B4-BE49-F238E27FC236}">
                <a16:creationId xmlns:a16="http://schemas.microsoft.com/office/drawing/2014/main" id="{26A7CDFD-8710-4A9C-AB7F-14CC248D46A9}"/>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0" y="12078271"/>
            <a:ext cx="24382413" cy="1720210"/>
          </a:xfrm>
          <a:prstGeom prst="rect">
            <a:avLst/>
          </a:prstGeom>
        </p:spPr>
      </p:pic>
      <p:sp>
        <p:nvSpPr>
          <p:cNvPr id="10" name="PoleTekstowe 20">
            <a:extLst>
              <a:ext uri="{FF2B5EF4-FFF2-40B4-BE49-F238E27FC236}">
                <a16:creationId xmlns:a16="http://schemas.microsoft.com/office/drawing/2014/main" id="{EB6F7F8D-ADE1-4E33-BCC0-07E072022914}"/>
              </a:ext>
            </a:extLst>
          </p:cNvPr>
          <p:cNvSpPr txBox="1"/>
          <p:nvPr userDrawn="1"/>
        </p:nvSpPr>
        <p:spPr>
          <a:xfrm>
            <a:off x="374626" y="12775155"/>
            <a:ext cx="5639325" cy="523220"/>
          </a:xfrm>
          <a:prstGeom prst="rect">
            <a:avLst/>
          </a:prstGeom>
          <a:noFill/>
        </p:spPr>
        <p:txBody>
          <a:bodyPr wrap="square" rtlCol="0">
            <a:spAutoFit/>
          </a:bodyPr>
          <a:lstStyle/>
          <a:p>
            <a:r>
              <a:rPr lang="pl-PL" sz="2800" b="1" dirty="0">
                <a:solidFill>
                  <a:srgbClr val="CF3B8A"/>
                </a:solidFill>
                <a:latin typeface="Arial" charset="0"/>
                <a:ea typeface="Arial" charset="0"/>
                <a:cs typeface="Arial" charset="0"/>
              </a:rPr>
              <a:t>_</a:t>
            </a:r>
            <a:r>
              <a:rPr lang="pl-PL" sz="2800" b="1" dirty="0" err="1">
                <a:solidFill>
                  <a:schemeClr val="bg1"/>
                </a:solidFill>
                <a:latin typeface="Arial" charset="0"/>
                <a:ea typeface="Arial" charset="0"/>
                <a:cs typeface="Arial" charset="0"/>
              </a:rPr>
              <a:t>experience</a:t>
            </a:r>
            <a:r>
              <a:rPr lang="pl-PL" sz="2800" b="1" dirty="0">
                <a:solidFill>
                  <a:schemeClr val="bg1"/>
                </a:solidFill>
                <a:latin typeface="Arial" charset="0"/>
                <a:ea typeface="Arial" charset="0"/>
                <a:cs typeface="Arial" charset="0"/>
              </a:rPr>
              <a:t> </a:t>
            </a:r>
            <a:r>
              <a:rPr lang="pl-PL" sz="2800" b="1" dirty="0" err="1">
                <a:solidFill>
                  <a:schemeClr val="bg1"/>
                </a:solidFill>
                <a:latin typeface="Arial" charset="0"/>
                <a:ea typeface="Arial" charset="0"/>
                <a:cs typeface="Arial" charset="0"/>
              </a:rPr>
              <a:t>digital</a:t>
            </a:r>
            <a:r>
              <a:rPr lang="pl-PL" sz="2800" b="1" dirty="0">
                <a:solidFill>
                  <a:schemeClr val="bg1"/>
                </a:solidFill>
                <a:latin typeface="Arial" charset="0"/>
                <a:ea typeface="Arial" charset="0"/>
                <a:cs typeface="Arial" charset="0"/>
              </a:rPr>
              <a:t> </a:t>
            </a:r>
            <a:r>
              <a:rPr lang="pl-PL" sz="2800" b="1" dirty="0" err="1">
                <a:solidFill>
                  <a:schemeClr val="bg1"/>
                </a:solidFill>
                <a:latin typeface="Arial" charset="0"/>
                <a:ea typeface="Arial" charset="0"/>
                <a:cs typeface="Arial" charset="0"/>
              </a:rPr>
              <a:t>transition</a:t>
            </a:r>
            <a:r>
              <a:rPr lang="pl-PL" sz="2800" b="1" dirty="0">
                <a:solidFill>
                  <a:schemeClr val="bg1"/>
                </a:solidFill>
                <a:latin typeface="Arial" charset="0"/>
                <a:ea typeface="Arial" charset="0"/>
                <a:cs typeface="Arial" charset="0"/>
              </a:rPr>
              <a:t>!</a:t>
            </a:r>
            <a:endParaRPr lang="pl-PL" sz="2800" dirty="0">
              <a:solidFill>
                <a:schemeClr val="bg1"/>
              </a:solidFill>
              <a:latin typeface="Arial" charset="0"/>
              <a:ea typeface="Arial" charset="0"/>
              <a:cs typeface="Arial" charset="0"/>
            </a:endParaRPr>
          </a:p>
        </p:txBody>
      </p:sp>
    </p:spTree>
    <p:extLst>
      <p:ext uri="{BB962C8B-B14F-4D97-AF65-F5344CB8AC3E}">
        <p14:creationId xmlns:p14="http://schemas.microsoft.com/office/powerpoint/2010/main" val="3949334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4_Slajd treść z tlem tytul podwojny">
    <p:spTree>
      <p:nvGrpSpPr>
        <p:cNvPr id="1" name=""/>
        <p:cNvGrpSpPr/>
        <p:nvPr/>
      </p:nvGrpSpPr>
      <p:grpSpPr>
        <a:xfrm>
          <a:off x="0" y="0"/>
          <a:ext cx="0" cy="0"/>
          <a:chOff x="0" y="0"/>
          <a:chExt cx="0" cy="0"/>
        </a:xfrm>
      </p:grpSpPr>
      <p:cxnSp>
        <p:nvCxnSpPr>
          <p:cNvPr id="8" name="Łącznik prosty 7">
            <a:extLst>
              <a:ext uri="{FF2B5EF4-FFF2-40B4-BE49-F238E27FC236}">
                <a16:creationId xmlns:a16="http://schemas.microsoft.com/office/drawing/2014/main" id="{015A8775-4E80-9140-878A-1CB93C9A7C51}"/>
              </a:ext>
            </a:extLst>
          </p:cNvPr>
          <p:cNvCxnSpPr>
            <a:cxnSpLocks/>
          </p:cNvCxnSpPr>
          <p:nvPr userDrawn="1"/>
        </p:nvCxnSpPr>
        <p:spPr>
          <a:xfrm>
            <a:off x="1230630" y="3028030"/>
            <a:ext cx="701868" cy="0"/>
          </a:xfrm>
          <a:prstGeom prst="line">
            <a:avLst/>
          </a:prstGeom>
          <a:ln w="57150" cap="rnd">
            <a:solidFill>
              <a:schemeClr val="accent3"/>
            </a:solidFill>
          </a:ln>
        </p:spPr>
        <p:style>
          <a:lnRef idx="1">
            <a:schemeClr val="accent1"/>
          </a:lnRef>
          <a:fillRef idx="0">
            <a:schemeClr val="accent1"/>
          </a:fillRef>
          <a:effectRef idx="0">
            <a:schemeClr val="accent1"/>
          </a:effectRef>
          <a:fontRef idx="minor">
            <a:schemeClr val="tx1"/>
          </a:fontRef>
        </p:style>
      </p:cxnSp>
      <p:sp>
        <p:nvSpPr>
          <p:cNvPr id="9" name="Tytuł 8">
            <a:extLst>
              <a:ext uri="{FF2B5EF4-FFF2-40B4-BE49-F238E27FC236}">
                <a16:creationId xmlns:a16="http://schemas.microsoft.com/office/drawing/2014/main" id="{BB7263ED-453F-A74A-BF61-9DD51EDC7B34}"/>
              </a:ext>
            </a:extLst>
          </p:cNvPr>
          <p:cNvSpPr>
            <a:spLocks noGrp="1"/>
          </p:cNvSpPr>
          <p:nvPr>
            <p:ph type="title" hasCustomPrompt="1"/>
          </p:nvPr>
        </p:nvSpPr>
        <p:spPr>
          <a:xfrm>
            <a:off x="1086331" y="1092771"/>
            <a:ext cx="21029831" cy="1661994"/>
          </a:xfrm>
          <a:prstGeom prst="rect">
            <a:avLst/>
          </a:prstGeom>
        </p:spPr>
        <p:txBody>
          <a:bodyPr anchor="t"/>
          <a:lstStyle>
            <a:lvl1pPr>
              <a:lnSpc>
                <a:spcPts val="6060"/>
              </a:lnSpc>
              <a:defRPr sz="4800" b="1" i="0">
                <a:latin typeface="Quicksand Medium" pitchFamily="2" charset="0"/>
              </a:defRPr>
            </a:lvl1pPr>
          </a:lstStyle>
          <a:p>
            <a:r>
              <a:rPr lang="pl-PL" dirty="0"/>
              <a:t>Tytuł dwie linie</a:t>
            </a:r>
          </a:p>
        </p:txBody>
      </p:sp>
      <p:sp>
        <p:nvSpPr>
          <p:cNvPr id="18" name="Symbol zastępczy tekstu 17">
            <a:extLst>
              <a:ext uri="{FF2B5EF4-FFF2-40B4-BE49-F238E27FC236}">
                <a16:creationId xmlns:a16="http://schemas.microsoft.com/office/drawing/2014/main" id="{E9ADD926-F8C6-034E-AB03-15C8BE21623B}"/>
              </a:ext>
            </a:extLst>
          </p:cNvPr>
          <p:cNvSpPr>
            <a:spLocks noGrp="1"/>
          </p:cNvSpPr>
          <p:nvPr>
            <p:ph type="body" sz="quarter" idx="10" hasCustomPrompt="1"/>
          </p:nvPr>
        </p:nvSpPr>
        <p:spPr>
          <a:xfrm>
            <a:off x="1086331" y="3686619"/>
            <a:ext cx="21029831" cy="895350"/>
          </a:xfrm>
          <a:prstGeom prst="rect">
            <a:avLst/>
          </a:prstGeom>
        </p:spPr>
        <p:txBody>
          <a:bodyPr/>
          <a:lstStyle>
            <a:lvl1pPr marL="0" indent="0">
              <a:buClr>
                <a:schemeClr val="accent3"/>
              </a:buClr>
              <a:buFontTx/>
              <a:buNone/>
              <a:defRPr sz="2400" b="0" i="0">
                <a:latin typeface="Montserrat Medium" pitchFamily="2" charset="0"/>
              </a:defRPr>
            </a:lvl1pPr>
          </a:lstStyle>
          <a:p>
            <a:r>
              <a:rPr lang="pl-PL" dirty="0"/>
              <a:t>Podtytuł</a:t>
            </a:r>
          </a:p>
        </p:txBody>
      </p:sp>
      <p:sp>
        <p:nvSpPr>
          <p:cNvPr id="19" name="Symbol zastępczy tekstu 17">
            <a:extLst>
              <a:ext uri="{FF2B5EF4-FFF2-40B4-BE49-F238E27FC236}">
                <a16:creationId xmlns:a16="http://schemas.microsoft.com/office/drawing/2014/main" id="{B2269B0E-F7DE-D041-9F35-CD68CF899064}"/>
              </a:ext>
            </a:extLst>
          </p:cNvPr>
          <p:cNvSpPr>
            <a:spLocks noGrp="1"/>
          </p:cNvSpPr>
          <p:nvPr>
            <p:ph type="body" sz="quarter" idx="11" hasCustomPrompt="1"/>
          </p:nvPr>
        </p:nvSpPr>
        <p:spPr>
          <a:xfrm>
            <a:off x="1086331" y="5198203"/>
            <a:ext cx="21029831" cy="2275270"/>
          </a:xfrm>
          <a:prstGeom prst="rect">
            <a:avLst/>
          </a:prstGeom>
        </p:spPr>
        <p:txBody>
          <a:bodyPr/>
          <a:lstStyle>
            <a:lvl1pPr marL="342883" indent="-342883">
              <a:buClr>
                <a:schemeClr val="accent3"/>
              </a:buClr>
              <a:buFont typeface="Arial" panose="020B0604020202020204" pitchFamily="34" charset="0"/>
              <a:buChar char="•"/>
              <a:defRPr sz="2000" b="0" i="0">
                <a:latin typeface="Montserrat" pitchFamily="2" charset="0"/>
              </a:defRPr>
            </a:lvl1pPr>
          </a:lstStyle>
          <a:p>
            <a:r>
              <a:rPr lang="pl-PL" dirty="0"/>
              <a:t>1</a:t>
            </a:r>
          </a:p>
          <a:p>
            <a:r>
              <a:rPr lang="pl-PL" dirty="0"/>
              <a:t>2</a:t>
            </a:r>
          </a:p>
          <a:p>
            <a:r>
              <a:rPr lang="pl-PL" dirty="0"/>
              <a:t>3</a:t>
            </a:r>
          </a:p>
          <a:p>
            <a:endParaRPr lang="pl-PL" dirty="0"/>
          </a:p>
        </p:txBody>
      </p:sp>
      <p:sp>
        <p:nvSpPr>
          <p:cNvPr id="6" name="Symbol zastępczy tekstu 17">
            <a:extLst>
              <a:ext uri="{FF2B5EF4-FFF2-40B4-BE49-F238E27FC236}">
                <a16:creationId xmlns:a16="http://schemas.microsoft.com/office/drawing/2014/main" id="{676FF9DF-61CF-A44F-888A-48CFFB4CAEB4}"/>
              </a:ext>
            </a:extLst>
          </p:cNvPr>
          <p:cNvSpPr>
            <a:spLocks noGrp="1"/>
          </p:cNvSpPr>
          <p:nvPr>
            <p:ph type="body" sz="quarter" idx="12" hasCustomPrompt="1"/>
          </p:nvPr>
        </p:nvSpPr>
        <p:spPr>
          <a:xfrm>
            <a:off x="1086331" y="12839549"/>
            <a:ext cx="21029831" cy="461665"/>
          </a:xfrm>
          <a:prstGeom prst="rect">
            <a:avLst/>
          </a:prstGeom>
        </p:spPr>
        <p:txBody>
          <a:bodyPr wrap="square">
            <a:spAutoFit/>
          </a:bodyPr>
          <a:lstStyle>
            <a:lvl1pPr marL="0" marR="0" indent="0" algn="l" defTabSz="1828709" rtl="0" eaLnBrk="1" fontAlgn="auto" latinLnBrk="0" hangingPunct="1">
              <a:lnSpc>
                <a:spcPct val="100000"/>
              </a:lnSpc>
              <a:spcBef>
                <a:spcPts val="0"/>
              </a:spcBef>
              <a:spcAft>
                <a:spcPts val="0"/>
              </a:spcAft>
              <a:buClrTx/>
              <a:buSzTx/>
              <a:buFontTx/>
              <a:buNone/>
              <a:tabLst/>
              <a:defRPr lang="pl-PL" sz="2400" b="0" i="0">
                <a:latin typeface="Quicksand Medium" pitchFamily="2" charset="0"/>
              </a:defRPr>
            </a:lvl1pPr>
          </a:lstStyle>
          <a:p>
            <a:pPr marL="0" marR="0" lvl="0" indent="0" algn="l" defTabSz="1828709" rtl="0" eaLnBrk="1" fontAlgn="auto" latinLnBrk="0" hangingPunct="1">
              <a:lnSpc>
                <a:spcPct val="100000"/>
              </a:lnSpc>
              <a:spcBef>
                <a:spcPts val="0"/>
              </a:spcBef>
              <a:spcAft>
                <a:spcPts val="0"/>
              </a:spcAft>
              <a:buClrTx/>
              <a:buSzTx/>
              <a:buFontTx/>
              <a:buNone/>
              <a:tabLst/>
              <a:defRPr/>
            </a:pPr>
            <a:r>
              <a:rPr lang="pl-PL" sz="2400" b="0" i="0" dirty="0">
                <a:latin typeface="Quicksand Medium" pitchFamily="2" charset="0"/>
              </a:rPr>
              <a:t>_</a:t>
            </a:r>
            <a:r>
              <a:rPr lang="pl-PL" sz="2400" b="0" i="0" dirty="0" err="1">
                <a:latin typeface="Quicksand Medium" pitchFamily="2" charset="0"/>
              </a:rPr>
              <a:t>experience</a:t>
            </a:r>
            <a:r>
              <a:rPr lang="pl-PL" sz="2400" b="0" i="0" dirty="0">
                <a:latin typeface="Quicksand Medium" pitchFamily="2" charset="0"/>
              </a:rPr>
              <a:t> </a:t>
            </a:r>
            <a:r>
              <a:rPr lang="pl-PL" sz="2400" b="0" i="0" dirty="0" err="1">
                <a:latin typeface="Quicksand Medium" pitchFamily="2" charset="0"/>
              </a:rPr>
              <a:t>digital</a:t>
            </a:r>
            <a:r>
              <a:rPr lang="pl-PL" sz="2400" b="0" i="0" dirty="0">
                <a:latin typeface="Quicksand Medium" pitchFamily="2" charset="0"/>
              </a:rPr>
              <a:t> </a:t>
            </a:r>
            <a:r>
              <a:rPr lang="pl-PL" sz="2400" b="0" i="0" dirty="0" err="1">
                <a:latin typeface="Quicksand Medium" pitchFamily="2" charset="0"/>
              </a:rPr>
              <a:t>transition</a:t>
            </a:r>
            <a:endParaRPr lang="pl-PL" sz="2400" b="0" i="0" dirty="0">
              <a:latin typeface="Quicksand Medium" pitchFamily="2" charset="0"/>
            </a:endParaRPr>
          </a:p>
        </p:txBody>
      </p:sp>
    </p:spTree>
    <p:extLst>
      <p:ext uri="{BB962C8B-B14F-4D97-AF65-F5344CB8AC3E}">
        <p14:creationId xmlns:p14="http://schemas.microsoft.com/office/powerpoint/2010/main" val="368255802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theme" Target="../theme/theme1.xml"/><Relationship Id="rId1" Type="http://schemas.openxmlformats.org/officeDocument/2006/relationships/slideLayout" Target="../slideLayouts/slideLayout1.xml"/><Relationship Id="rId5" Type="http://schemas.openxmlformats.org/officeDocument/2006/relationships/image" Target="../media/image3.emf"/><Relationship Id="rId4" Type="http://schemas.openxmlformats.org/officeDocument/2006/relationships/image" Target="../media/image2.emf"/></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theme" Target="../theme/theme2.xml"/><Relationship Id="rId1" Type="http://schemas.openxmlformats.org/officeDocument/2006/relationships/slideLayout" Target="../slideLayouts/slideLayout2.xml"/><Relationship Id="rId5" Type="http://schemas.openxmlformats.org/officeDocument/2006/relationships/image" Target="../media/image6.emf"/><Relationship Id="rId4" Type="http://schemas.openxmlformats.org/officeDocument/2006/relationships/image" Target="../media/image5.emf"/></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11.emf"/><Relationship Id="rId3" Type="http://schemas.openxmlformats.org/officeDocument/2006/relationships/theme" Target="../theme/theme3.xml"/><Relationship Id="rId7" Type="http://schemas.openxmlformats.org/officeDocument/2006/relationships/image" Target="../media/image10.png"/><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emf"/></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6.xml"/><Relationship Id="rId1" Type="http://schemas.openxmlformats.org/officeDocument/2006/relationships/slideLayout" Target="../slideLayouts/slideLayout5.xml"/><Relationship Id="rId4" Type="http://schemas.openxmlformats.org/officeDocument/2006/relationships/image" Target="../media/image13.emf"/></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image" Target="../media/image16.emf"/><Relationship Id="rId5" Type="http://schemas.openxmlformats.org/officeDocument/2006/relationships/image" Target="../media/image15.emf"/><Relationship Id="rId4" Type="http://schemas.openxmlformats.org/officeDocument/2006/relationships/theme" Target="../theme/theme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 name="Obraz 1">
            <a:extLst>
              <a:ext uri="{FF2B5EF4-FFF2-40B4-BE49-F238E27FC236}">
                <a16:creationId xmlns:a16="http://schemas.microsoft.com/office/drawing/2014/main" id="{2BBC38C8-D3F7-6E4B-AC89-60D0B54D3F32}"/>
              </a:ext>
            </a:extLst>
          </p:cNvPr>
          <p:cNvPicPr>
            <a:picLocks noChangeAspect="1"/>
          </p:cNvPicPr>
          <p:nvPr userDrawn="1"/>
        </p:nvPicPr>
        <p:blipFill>
          <a:blip r:embed="rId3"/>
          <a:stretch>
            <a:fillRect/>
          </a:stretch>
        </p:blipFill>
        <p:spPr>
          <a:xfrm>
            <a:off x="-1" y="446"/>
            <a:ext cx="24382413" cy="13715107"/>
          </a:xfrm>
          <a:prstGeom prst="rect">
            <a:avLst/>
          </a:prstGeom>
        </p:spPr>
      </p:pic>
      <p:pic>
        <p:nvPicPr>
          <p:cNvPr id="5" name="Obraz 4">
            <a:extLst>
              <a:ext uri="{FF2B5EF4-FFF2-40B4-BE49-F238E27FC236}">
                <a16:creationId xmlns:a16="http://schemas.microsoft.com/office/drawing/2014/main" id="{9A8EAD25-5733-2F4A-AECA-D4353AA46F5A}"/>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251880" y="-2006600"/>
            <a:ext cx="29979280" cy="21243258"/>
          </a:xfrm>
          <a:prstGeom prst="rect">
            <a:avLst/>
          </a:prstGeom>
        </p:spPr>
      </p:pic>
      <p:pic>
        <p:nvPicPr>
          <p:cNvPr id="3" name="Obraz 2">
            <a:extLst>
              <a:ext uri="{FF2B5EF4-FFF2-40B4-BE49-F238E27FC236}">
                <a16:creationId xmlns:a16="http://schemas.microsoft.com/office/drawing/2014/main" id="{78E0DFE6-75D5-6949-B4AE-70E5506CBC6C}"/>
              </a:ext>
            </a:extLst>
          </p:cNvPr>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1246460" y="11393312"/>
            <a:ext cx="4419600" cy="1016000"/>
          </a:xfrm>
          <a:prstGeom prst="rect">
            <a:avLst/>
          </a:prstGeom>
        </p:spPr>
      </p:pic>
    </p:spTree>
    <p:extLst>
      <p:ext uri="{BB962C8B-B14F-4D97-AF65-F5344CB8AC3E}">
        <p14:creationId xmlns:p14="http://schemas.microsoft.com/office/powerpoint/2010/main" val="252096528"/>
      </p:ext>
    </p:extLst>
  </p:cSld>
  <p:clrMap bg1="lt1" tx1="dk1" bg2="lt2" tx2="dk2" accent1="accent1" accent2="accent2" accent3="accent3" accent4="accent4" accent5="accent5" accent6="accent6" hlink="hlink" folHlink="folHlink"/>
  <p:sldLayoutIdLst>
    <p:sldLayoutId id="2147483655" r:id="rId1"/>
  </p:sldLayoutIdLst>
  <p:txStyles>
    <p:titleStyle>
      <a:lvl1pPr algn="l" defTabSz="1828709" rtl="0" eaLnBrk="1" latinLnBrk="0" hangingPunct="1">
        <a:lnSpc>
          <a:spcPct val="90000"/>
        </a:lnSpc>
        <a:spcBef>
          <a:spcPct val="0"/>
        </a:spcBef>
        <a:buNone/>
        <a:defRPr sz="8800" kern="1200">
          <a:solidFill>
            <a:schemeClr val="tx1"/>
          </a:solidFill>
          <a:latin typeface="+mj-lt"/>
          <a:ea typeface="+mj-ea"/>
          <a:cs typeface="+mj-cs"/>
        </a:defRPr>
      </a:lvl1pPr>
    </p:titleStyle>
    <p:bodyStyle>
      <a:lvl1pPr marL="457177" indent="-457177" algn="l" defTabSz="1828709"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531" indent="-457177" algn="l" defTabSz="1828709"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5886" indent="-457177" algn="l" defTabSz="1828709"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240"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594"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8949"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303"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657"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011"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pl-PL"/>
      </a:defPPr>
      <a:lvl1pPr marL="0" algn="l" defTabSz="1828709" rtl="0" eaLnBrk="1" latinLnBrk="0" hangingPunct="1">
        <a:defRPr sz="3600" kern="1200">
          <a:solidFill>
            <a:schemeClr val="tx1"/>
          </a:solidFill>
          <a:latin typeface="+mn-lt"/>
          <a:ea typeface="+mn-ea"/>
          <a:cs typeface="+mn-cs"/>
        </a:defRPr>
      </a:lvl1pPr>
      <a:lvl2pPr marL="914354" algn="l" defTabSz="1828709" rtl="0" eaLnBrk="1" latinLnBrk="0" hangingPunct="1">
        <a:defRPr sz="3600" kern="1200">
          <a:solidFill>
            <a:schemeClr val="tx1"/>
          </a:solidFill>
          <a:latin typeface="+mn-lt"/>
          <a:ea typeface="+mn-ea"/>
          <a:cs typeface="+mn-cs"/>
        </a:defRPr>
      </a:lvl2pPr>
      <a:lvl3pPr marL="1828709" algn="l" defTabSz="1828709" rtl="0" eaLnBrk="1" latinLnBrk="0" hangingPunct="1">
        <a:defRPr sz="3600" kern="1200">
          <a:solidFill>
            <a:schemeClr val="tx1"/>
          </a:solidFill>
          <a:latin typeface="+mn-lt"/>
          <a:ea typeface="+mn-ea"/>
          <a:cs typeface="+mn-cs"/>
        </a:defRPr>
      </a:lvl3pPr>
      <a:lvl4pPr marL="2743063" algn="l" defTabSz="1828709" rtl="0" eaLnBrk="1" latinLnBrk="0" hangingPunct="1">
        <a:defRPr sz="3600" kern="1200">
          <a:solidFill>
            <a:schemeClr val="tx1"/>
          </a:solidFill>
          <a:latin typeface="+mn-lt"/>
          <a:ea typeface="+mn-ea"/>
          <a:cs typeface="+mn-cs"/>
        </a:defRPr>
      </a:lvl4pPr>
      <a:lvl5pPr marL="3657417" algn="l" defTabSz="1828709" rtl="0" eaLnBrk="1" latinLnBrk="0" hangingPunct="1">
        <a:defRPr sz="3600" kern="1200">
          <a:solidFill>
            <a:schemeClr val="tx1"/>
          </a:solidFill>
          <a:latin typeface="+mn-lt"/>
          <a:ea typeface="+mn-ea"/>
          <a:cs typeface="+mn-cs"/>
        </a:defRPr>
      </a:lvl5pPr>
      <a:lvl6pPr marL="4571771" algn="l" defTabSz="1828709" rtl="0" eaLnBrk="1" latinLnBrk="0" hangingPunct="1">
        <a:defRPr sz="3600" kern="1200">
          <a:solidFill>
            <a:schemeClr val="tx1"/>
          </a:solidFill>
          <a:latin typeface="+mn-lt"/>
          <a:ea typeface="+mn-ea"/>
          <a:cs typeface="+mn-cs"/>
        </a:defRPr>
      </a:lvl6pPr>
      <a:lvl7pPr marL="5486126" algn="l" defTabSz="1828709" rtl="0" eaLnBrk="1" latinLnBrk="0" hangingPunct="1">
        <a:defRPr sz="3600" kern="1200">
          <a:solidFill>
            <a:schemeClr val="tx1"/>
          </a:solidFill>
          <a:latin typeface="+mn-lt"/>
          <a:ea typeface="+mn-ea"/>
          <a:cs typeface="+mn-cs"/>
        </a:defRPr>
      </a:lvl7pPr>
      <a:lvl8pPr marL="6400480" algn="l" defTabSz="1828709" rtl="0" eaLnBrk="1" latinLnBrk="0" hangingPunct="1">
        <a:defRPr sz="3600" kern="1200">
          <a:solidFill>
            <a:schemeClr val="tx1"/>
          </a:solidFill>
          <a:latin typeface="+mn-lt"/>
          <a:ea typeface="+mn-ea"/>
          <a:cs typeface="+mn-cs"/>
        </a:defRPr>
      </a:lvl8pPr>
      <a:lvl9pPr marL="7314834" algn="l" defTabSz="1828709" rtl="0" eaLnBrk="1" latinLnBrk="0" hangingPunct="1">
        <a:defRPr sz="36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37" name="Obraz 36">
            <a:extLst>
              <a:ext uri="{FF2B5EF4-FFF2-40B4-BE49-F238E27FC236}">
                <a16:creationId xmlns:a16="http://schemas.microsoft.com/office/drawing/2014/main" id="{E0A412B6-D84F-D747-A139-65C116E5FDB6}"/>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81743" y="-1586652"/>
            <a:ext cx="26300107" cy="16380337"/>
          </a:xfrm>
          <a:prstGeom prst="rect">
            <a:avLst/>
          </a:prstGeom>
        </p:spPr>
      </p:pic>
      <p:sp>
        <p:nvSpPr>
          <p:cNvPr id="6" name="Prostokąt 5">
            <a:extLst>
              <a:ext uri="{FF2B5EF4-FFF2-40B4-BE49-F238E27FC236}">
                <a16:creationId xmlns:a16="http://schemas.microsoft.com/office/drawing/2014/main" id="{B71B5F31-ECF1-4048-BB65-30737694FB21}"/>
              </a:ext>
            </a:extLst>
          </p:cNvPr>
          <p:cNvSpPr/>
          <p:nvPr userDrawn="1"/>
        </p:nvSpPr>
        <p:spPr>
          <a:xfrm>
            <a:off x="0" y="4070642"/>
            <a:ext cx="24382413" cy="5574717"/>
          </a:xfrm>
          <a:prstGeom prst="rect">
            <a:avLst/>
          </a:prstGeom>
          <a:gradFill>
            <a:gsLst>
              <a:gs pos="0">
                <a:srgbClr val="323F8F"/>
              </a:gs>
              <a:gs pos="100000">
                <a:schemeClr val="accent2"/>
              </a:gs>
            </a:gsLst>
            <a:lin ang="0" scaled="1"/>
          </a:gradFill>
          <a:ln>
            <a:noFill/>
          </a:ln>
          <a:effectLst>
            <a:outerShdw blurRad="469900" dist="393700" dir="5400000" algn="t"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Obraz 3">
            <a:extLst>
              <a:ext uri="{FF2B5EF4-FFF2-40B4-BE49-F238E27FC236}">
                <a16:creationId xmlns:a16="http://schemas.microsoft.com/office/drawing/2014/main" id="{4FB0459A-B0B3-6241-8F85-6C477D193FDB}"/>
              </a:ext>
            </a:extLst>
          </p:cNvPr>
          <p:cNvPicPr>
            <a:picLocks noChangeAspect="1"/>
          </p:cNvPicPr>
          <p:nvPr userDrawn="1"/>
        </p:nvPicPr>
        <p:blipFill>
          <a:blip r:embed="rId4"/>
          <a:stretch>
            <a:fillRect/>
          </a:stretch>
        </p:blipFill>
        <p:spPr>
          <a:xfrm>
            <a:off x="254928" y="457201"/>
            <a:ext cx="5786772" cy="5786772"/>
          </a:xfrm>
          <a:prstGeom prst="rect">
            <a:avLst/>
          </a:prstGeom>
        </p:spPr>
      </p:pic>
      <p:pic>
        <p:nvPicPr>
          <p:cNvPr id="36" name="Obraz 35">
            <a:extLst>
              <a:ext uri="{FF2B5EF4-FFF2-40B4-BE49-F238E27FC236}">
                <a16:creationId xmlns:a16="http://schemas.microsoft.com/office/drawing/2014/main" id="{7484D0F7-05F6-DD47-96FD-F2E37C1F817B}"/>
              </a:ext>
            </a:extLst>
          </p:cNvPr>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15915796" y="9105270"/>
            <a:ext cx="2070100" cy="2070100"/>
          </a:xfrm>
          <a:prstGeom prst="rect">
            <a:avLst/>
          </a:prstGeom>
        </p:spPr>
      </p:pic>
    </p:spTree>
    <p:extLst>
      <p:ext uri="{BB962C8B-B14F-4D97-AF65-F5344CB8AC3E}">
        <p14:creationId xmlns:p14="http://schemas.microsoft.com/office/powerpoint/2010/main" val="3483584208"/>
      </p:ext>
    </p:extLst>
  </p:cSld>
  <p:clrMap bg1="lt1" tx1="dk1" bg2="lt2" tx2="dk2" accent1="accent1" accent2="accent2" accent3="accent3" accent4="accent4" accent5="accent5" accent6="accent6" hlink="hlink" folHlink="folHlink"/>
  <p:sldLayoutIdLst>
    <p:sldLayoutId id="2147483661" r:id="rId1"/>
  </p:sldLayoutIdLst>
  <p:txStyles>
    <p:titleStyle>
      <a:lvl1pPr algn="l" defTabSz="1828709" rtl="0" eaLnBrk="1" latinLnBrk="0" hangingPunct="1">
        <a:lnSpc>
          <a:spcPct val="90000"/>
        </a:lnSpc>
        <a:spcBef>
          <a:spcPct val="0"/>
        </a:spcBef>
        <a:buNone/>
        <a:defRPr sz="8800" kern="1200">
          <a:solidFill>
            <a:schemeClr val="tx1"/>
          </a:solidFill>
          <a:latin typeface="+mj-lt"/>
          <a:ea typeface="+mj-ea"/>
          <a:cs typeface="+mj-cs"/>
        </a:defRPr>
      </a:lvl1pPr>
    </p:titleStyle>
    <p:bodyStyle>
      <a:lvl1pPr marL="457177" indent="-457177" algn="l" defTabSz="1828709"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531" indent="-457177" algn="l" defTabSz="1828709"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5886" indent="-457177" algn="l" defTabSz="1828709"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240"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594"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8949"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303"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657"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011"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pl-PL"/>
      </a:defPPr>
      <a:lvl1pPr marL="0" algn="l" defTabSz="1828709" rtl="0" eaLnBrk="1" latinLnBrk="0" hangingPunct="1">
        <a:defRPr sz="3600" kern="1200">
          <a:solidFill>
            <a:schemeClr val="tx1"/>
          </a:solidFill>
          <a:latin typeface="+mn-lt"/>
          <a:ea typeface="+mn-ea"/>
          <a:cs typeface="+mn-cs"/>
        </a:defRPr>
      </a:lvl1pPr>
      <a:lvl2pPr marL="914354" algn="l" defTabSz="1828709" rtl="0" eaLnBrk="1" latinLnBrk="0" hangingPunct="1">
        <a:defRPr sz="3600" kern="1200">
          <a:solidFill>
            <a:schemeClr val="tx1"/>
          </a:solidFill>
          <a:latin typeface="+mn-lt"/>
          <a:ea typeface="+mn-ea"/>
          <a:cs typeface="+mn-cs"/>
        </a:defRPr>
      </a:lvl2pPr>
      <a:lvl3pPr marL="1828709" algn="l" defTabSz="1828709" rtl="0" eaLnBrk="1" latinLnBrk="0" hangingPunct="1">
        <a:defRPr sz="3600" kern="1200">
          <a:solidFill>
            <a:schemeClr val="tx1"/>
          </a:solidFill>
          <a:latin typeface="+mn-lt"/>
          <a:ea typeface="+mn-ea"/>
          <a:cs typeface="+mn-cs"/>
        </a:defRPr>
      </a:lvl3pPr>
      <a:lvl4pPr marL="2743063" algn="l" defTabSz="1828709" rtl="0" eaLnBrk="1" latinLnBrk="0" hangingPunct="1">
        <a:defRPr sz="3600" kern="1200">
          <a:solidFill>
            <a:schemeClr val="tx1"/>
          </a:solidFill>
          <a:latin typeface="+mn-lt"/>
          <a:ea typeface="+mn-ea"/>
          <a:cs typeface="+mn-cs"/>
        </a:defRPr>
      </a:lvl4pPr>
      <a:lvl5pPr marL="3657417" algn="l" defTabSz="1828709" rtl="0" eaLnBrk="1" latinLnBrk="0" hangingPunct="1">
        <a:defRPr sz="3600" kern="1200">
          <a:solidFill>
            <a:schemeClr val="tx1"/>
          </a:solidFill>
          <a:latin typeface="+mn-lt"/>
          <a:ea typeface="+mn-ea"/>
          <a:cs typeface="+mn-cs"/>
        </a:defRPr>
      </a:lvl5pPr>
      <a:lvl6pPr marL="4571771" algn="l" defTabSz="1828709" rtl="0" eaLnBrk="1" latinLnBrk="0" hangingPunct="1">
        <a:defRPr sz="3600" kern="1200">
          <a:solidFill>
            <a:schemeClr val="tx1"/>
          </a:solidFill>
          <a:latin typeface="+mn-lt"/>
          <a:ea typeface="+mn-ea"/>
          <a:cs typeface="+mn-cs"/>
        </a:defRPr>
      </a:lvl6pPr>
      <a:lvl7pPr marL="5486126" algn="l" defTabSz="1828709" rtl="0" eaLnBrk="1" latinLnBrk="0" hangingPunct="1">
        <a:defRPr sz="3600" kern="1200">
          <a:solidFill>
            <a:schemeClr val="tx1"/>
          </a:solidFill>
          <a:latin typeface="+mn-lt"/>
          <a:ea typeface="+mn-ea"/>
          <a:cs typeface="+mn-cs"/>
        </a:defRPr>
      </a:lvl7pPr>
      <a:lvl8pPr marL="6400480" algn="l" defTabSz="1828709" rtl="0" eaLnBrk="1" latinLnBrk="0" hangingPunct="1">
        <a:defRPr sz="3600" kern="1200">
          <a:solidFill>
            <a:schemeClr val="tx1"/>
          </a:solidFill>
          <a:latin typeface="+mn-lt"/>
          <a:ea typeface="+mn-ea"/>
          <a:cs typeface="+mn-cs"/>
        </a:defRPr>
      </a:lvl8pPr>
      <a:lvl9pPr marL="7314834" algn="l" defTabSz="1828709" rtl="0" eaLnBrk="1" latinLnBrk="0" hangingPunct="1">
        <a:defRPr sz="36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 name="Obraz 1">
            <a:extLst>
              <a:ext uri="{FF2B5EF4-FFF2-40B4-BE49-F238E27FC236}">
                <a16:creationId xmlns:a16="http://schemas.microsoft.com/office/drawing/2014/main" id="{67FD2919-2538-DF46-AFEF-0AD8A254333E}"/>
              </a:ext>
            </a:extLst>
          </p:cNvPr>
          <p:cNvPicPr>
            <a:picLocks noChangeAspect="1"/>
          </p:cNvPicPr>
          <p:nvPr userDrawn="1"/>
        </p:nvPicPr>
        <p:blipFill>
          <a:blip r:embed="rId4"/>
          <a:stretch>
            <a:fillRect/>
          </a:stretch>
        </p:blipFill>
        <p:spPr>
          <a:xfrm>
            <a:off x="-16207" y="-1110343"/>
            <a:ext cx="24414826" cy="17242972"/>
          </a:xfrm>
          <a:prstGeom prst="rect">
            <a:avLst/>
          </a:prstGeom>
        </p:spPr>
      </p:pic>
      <p:grpSp>
        <p:nvGrpSpPr>
          <p:cNvPr id="7" name="Grupa 6">
            <a:extLst>
              <a:ext uri="{FF2B5EF4-FFF2-40B4-BE49-F238E27FC236}">
                <a16:creationId xmlns:a16="http://schemas.microsoft.com/office/drawing/2014/main" id="{93F0C40E-B08D-2A48-BA02-0B07A65515BD}"/>
              </a:ext>
            </a:extLst>
          </p:cNvPr>
          <p:cNvGrpSpPr/>
          <p:nvPr userDrawn="1"/>
        </p:nvGrpSpPr>
        <p:grpSpPr>
          <a:xfrm>
            <a:off x="17233009" y="3284979"/>
            <a:ext cx="1438601" cy="1988379"/>
            <a:chOff x="17233009" y="3284979"/>
            <a:chExt cx="1438601" cy="1988379"/>
          </a:xfrm>
        </p:grpSpPr>
        <p:sp>
          <p:nvSpPr>
            <p:cNvPr id="8" name="object 50">
              <a:extLst>
                <a:ext uri="{FF2B5EF4-FFF2-40B4-BE49-F238E27FC236}">
                  <a16:creationId xmlns:a16="http://schemas.microsoft.com/office/drawing/2014/main" id="{610D5BB0-26B8-294D-84C1-9D3BC56806E2}"/>
                </a:ext>
              </a:extLst>
            </p:cNvPr>
            <p:cNvSpPr/>
            <p:nvPr/>
          </p:nvSpPr>
          <p:spPr>
            <a:xfrm>
              <a:off x="17233009" y="3834757"/>
              <a:ext cx="1438601" cy="1438601"/>
            </a:xfrm>
            <a:custGeom>
              <a:avLst/>
              <a:gdLst/>
              <a:ahLst/>
              <a:cxnLst/>
              <a:rect l="l" t="t" r="r" b="b"/>
              <a:pathLst>
                <a:path w="1186180" h="1186179">
                  <a:moveTo>
                    <a:pt x="1185597" y="0"/>
                  </a:moveTo>
                  <a:lnTo>
                    <a:pt x="0" y="0"/>
                  </a:lnTo>
                  <a:lnTo>
                    <a:pt x="0" y="1185607"/>
                  </a:lnTo>
                  <a:lnTo>
                    <a:pt x="161637" y="1023968"/>
                  </a:lnTo>
                  <a:lnTo>
                    <a:pt x="66961" y="1023968"/>
                  </a:lnTo>
                  <a:lnTo>
                    <a:pt x="66961" y="66971"/>
                  </a:lnTo>
                  <a:lnTo>
                    <a:pt x="1118626" y="66971"/>
                  </a:lnTo>
                  <a:lnTo>
                    <a:pt x="1185597" y="0"/>
                  </a:lnTo>
                  <a:close/>
                </a:path>
                <a:path w="1186180" h="1186179">
                  <a:moveTo>
                    <a:pt x="1118626" y="66971"/>
                  </a:moveTo>
                  <a:lnTo>
                    <a:pt x="1023958" y="66971"/>
                  </a:lnTo>
                  <a:lnTo>
                    <a:pt x="66961" y="1023968"/>
                  </a:lnTo>
                  <a:lnTo>
                    <a:pt x="161637" y="1023968"/>
                  </a:lnTo>
                  <a:lnTo>
                    <a:pt x="1118626" y="66971"/>
                  </a:lnTo>
                  <a:close/>
                </a:path>
              </a:pathLst>
            </a:custGeom>
            <a:solidFill>
              <a:srgbClr val="CE4494"/>
            </a:solidFill>
          </p:spPr>
          <p:txBody>
            <a:bodyPr wrap="square" lIns="0" tIns="0" rIns="0" bIns="0" rtlCol="0"/>
            <a:lstStyle/>
            <a:p>
              <a:endParaRPr sz="2648" dirty="0"/>
            </a:p>
          </p:txBody>
        </p:sp>
        <p:sp>
          <p:nvSpPr>
            <p:cNvPr id="9" name="object 51">
              <a:extLst>
                <a:ext uri="{FF2B5EF4-FFF2-40B4-BE49-F238E27FC236}">
                  <a16:creationId xmlns:a16="http://schemas.microsoft.com/office/drawing/2014/main" id="{16497A7B-157E-DD43-8345-09E90ACA95EE}"/>
                </a:ext>
              </a:extLst>
            </p:cNvPr>
            <p:cNvSpPr/>
            <p:nvPr/>
          </p:nvSpPr>
          <p:spPr>
            <a:xfrm>
              <a:off x="17472475" y="3284981"/>
              <a:ext cx="698507" cy="698507"/>
            </a:xfrm>
            <a:custGeom>
              <a:avLst/>
              <a:gdLst/>
              <a:ahLst/>
              <a:cxnLst/>
              <a:rect l="l" t="t" r="r" b="b"/>
              <a:pathLst>
                <a:path w="575944" h="575945">
                  <a:moveTo>
                    <a:pt x="575521" y="0"/>
                  </a:moveTo>
                  <a:lnTo>
                    <a:pt x="513052" y="0"/>
                  </a:lnTo>
                  <a:lnTo>
                    <a:pt x="0" y="513052"/>
                  </a:lnTo>
                  <a:lnTo>
                    <a:pt x="0" y="575521"/>
                  </a:lnTo>
                  <a:lnTo>
                    <a:pt x="575521" y="0"/>
                  </a:lnTo>
                  <a:close/>
                </a:path>
              </a:pathLst>
            </a:custGeom>
            <a:solidFill>
              <a:srgbClr val="63B137"/>
            </a:solidFill>
          </p:spPr>
          <p:txBody>
            <a:bodyPr wrap="square" lIns="0" tIns="0" rIns="0" bIns="0" rtlCol="0"/>
            <a:lstStyle/>
            <a:p>
              <a:endParaRPr sz="2648" dirty="0"/>
            </a:p>
          </p:txBody>
        </p:sp>
        <p:sp>
          <p:nvSpPr>
            <p:cNvPr id="10" name="object 52">
              <a:extLst>
                <a:ext uri="{FF2B5EF4-FFF2-40B4-BE49-F238E27FC236}">
                  <a16:creationId xmlns:a16="http://schemas.microsoft.com/office/drawing/2014/main" id="{97DDCB05-0198-044D-A5D2-6B17B54AFB70}"/>
                </a:ext>
              </a:extLst>
            </p:cNvPr>
            <p:cNvSpPr/>
            <p:nvPr/>
          </p:nvSpPr>
          <p:spPr>
            <a:xfrm>
              <a:off x="17472471" y="3284979"/>
              <a:ext cx="546792" cy="546792"/>
            </a:xfrm>
            <a:custGeom>
              <a:avLst/>
              <a:gdLst/>
              <a:ahLst/>
              <a:cxnLst/>
              <a:rect l="l" t="t" r="r" b="b"/>
              <a:pathLst>
                <a:path w="450850" h="450850">
                  <a:moveTo>
                    <a:pt x="450551" y="0"/>
                  </a:moveTo>
                  <a:lnTo>
                    <a:pt x="388080" y="0"/>
                  </a:lnTo>
                  <a:lnTo>
                    <a:pt x="0" y="388077"/>
                  </a:lnTo>
                  <a:lnTo>
                    <a:pt x="0" y="450551"/>
                  </a:lnTo>
                  <a:lnTo>
                    <a:pt x="450551" y="0"/>
                  </a:lnTo>
                  <a:close/>
                </a:path>
              </a:pathLst>
            </a:custGeom>
            <a:solidFill>
              <a:srgbClr val="63B137"/>
            </a:solidFill>
          </p:spPr>
          <p:txBody>
            <a:bodyPr wrap="square" lIns="0" tIns="0" rIns="0" bIns="0" rtlCol="0"/>
            <a:lstStyle/>
            <a:p>
              <a:endParaRPr sz="2648" dirty="0"/>
            </a:p>
          </p:txBody>
        </p:sp>
        <p:sp>
          <p:nvSpPr>
            <p:cNvPr id="11" name="object 53">
              <a:extLst>
                <a:ext uri="{FF2B5EF4-FFF2-40B4-BE49-F238E27FC236}">
                  <a16:creationId xmlns:a16="http://schemas.microsoft.com/office/drawing/2014/main" id="{6D456F7F-C61E-2C44-A173-88CC752D9EEE}"/>
                </a:ext>
              </a:extLst>
            </p:cNvPr>
            <p:cNvSpPr/>
            <p:nvPr/>
          </p:nvSpPr>
          <p:spPr>
            <a:xfrm>
              <a:off x="17472472" y="3284981"/>
              <a:ext cx="395076" cy="395076"/>
            </a:xfrm>
            <a:custGeom>
              <a:avLst/>
              <a:gdLst/>
              <a:ahLst/>
              <a:cxnLst/>
              <a:rect l="l" t="t" r="r" b="b"/>
              <a:pathLst>
                <a:path w="325755" h="325755">
                  <a:moveTo>
                    <a:pt x="325603" y="0"/>
                  </a:moveTo>
                  <a:lnTo>
                    <a:pt x="263133" y="0"/>
                  </a:lnTo>
                  <a:lnTo>
                    <a:pt x="0" y="263131"/>
                  </a:lnTo>
                  <a:lnTo>
                    <a:pt x="0" y="325601"/>
                  </a:lnTo>
                  <a:lnTo>
                    <a:pt x="325603" y="0"/>
                  </a:lnTo>
                  <a:close/>
                </a:path>
              </a:pathLst>
            </a:custGeom>
            <a:solidFill>
              <a:srgbClr val="63B137"/>
            </a:solidFill>
          </p:spPr>
          <p:txBody>
            <a:bodyPr wrap="square" lIns="0" tIns="0" rIns="0" bIns="0" rtlCol="0"/>
            <a:lstStyle/>
            <a:p>
              <a:endParaRPr sz="2648" dirty="0"/>
            </a:p>
          </p:txBody>
        </p:sp>
        <p:sp>
          <p:nvSpPr>
            <p:cNvPr id="12" name="object 54">
              <a:extLst>
                <a:ext uri="{FF2B5EF4-FFF2-40B4-BE49-F238E27FC236}">
                  <a16:creationId xmlns:a16="http://schemas.microsoft.com/office/drawing/2014/main" id="{141498C6-5372-594D-88DE-7279F066CB6E}"/>
                </a:ext>
              </a:extLst>
            </p:cNvPr>
            <p:cNvSpPr/>
            <p:nvPr/>
          </p:nvSpPr>
          <p:spPr>
            <a:xfrm>
              <a:off x="17472473" y="3284981"/>
              <a:ext cx="243305" cy="243306"/>
            </a:xfrm>
            <a:prstGeom prst="rect">
              <a:avLst/>
            </a:prstGeom>
            <a:blipFill>
              <a:blip r:embed="rId5" cstate="screen">
                <a:extLst>
                  <a:ext uri="{28A0092B-C50C-407E-A947-70E740481C1C}">
                    <a14:useLocalDpi xmlns:a14="http://schemas.microsoft.com/office/drawing/2010/main"/>
                  </a:ext>
                </a:extLst>
              </a:blip>
              <a:stretch>
                <a:fillRect/>
              </a:stretch>
            </a:blipFill>
          </p:spPr>
          <p:txBody>
            <a:bodyPr wrap="square" lIns="0" tIns="0" rIns="0" bIns="0" rtlCol="0"/>
            <a:lstStyle/>
            <a:p>
              <a:endParaRPr sz="2648" dirty="0"/>
            </a:p>
          </p:txBody>
        </p:sp>
        <p:sp>
          <p:nvSpPr>
            <p:cNvPr id="13" name="object 55">
              <a:extLst>
                <a:ext uri="{FF2B5EF4-FFF2-40B4-BE49-F238E27FC236}">
                  <a16:creationId xmlns:a16="http://schemas.microsoft.com/office/drawing/2014/main" id="{655D7376-4A8A-D84F-9CA0-E7C92286F14E}"/>
                </a:ext>
              </a:extLst>
            </p:cNvPr>
            <p:cNvSpPr/>
            <p:nvPr/>
          </p:nvSpPr>
          <p:spPr>
            <a:xfrm>
              <a:off x="17962651" y="3775159"/>
              <a:ext cx="248073" cy="248073"/>
            </a:xfrm>
            <a:prstGeom prst="rect">
              <a:avLst/>
            </a:prstGeom>
            <a:blipFill>
              <a:blip r:embed="rId6" cstate="screen">
                <a:extLst>
                  <a:ext uri="{28A0092B-C50C-407E-A947-70E740481C1C}">
                    <a14:useLocalDpi xmlns:a14="http://schemas.microsoft.com/office/drawing/2010/main"/>
                  </a:ext>
                </a:extLst>
              </a:blip>
              <a:stretch>
                <a:fillRect/>
              </a:stretch>
            </a:blipFill>
          </p:spPr>
          <p:txBody>
            <a:bodyPr wrap="square" lIns="0" tIns="0" rIns="0" bIns="0" rtlCol="0"/>
            <a:lstStyle/>
            <a:p>
              <a:endParaRPr sz="2648" dirty="0"/>
            </a:p>
          </p:txBody>
        </p:sp>
        <p:sp>
          <p:nvSpPr>
            <p:cNvPr id="14" name="object 56">
              <a:extLst>
                <a:ext uri="{FF2B5EF4-FFF2-40B4-BE49-F238E27FC236}">
                  <a16:creationId xmlns:a16="http://schemas.microsoft.com/office/drawing/2014/main" id="{4F10D819-B5FC-4E47-A82B-288AD8D825C3}"/>
                </a:ext>
              </a:extLst>
            </p:cNvPr>
            <p:cNvSpPr/>
            <p:nvPr/>
          </p:nvSpPr>
          <p:spPr>
            <a:xfrm>
              <a:off x="17811105" y="3623612"/>
              <a:ext cx="399697" cy="399697"/>
            </a:xfrm>
            <a:custGeom>
              <a:avLst/>
              <a:gdLst/>
              <a:ahLst/>
              <a:cxnLst/>
              <a:rect l="l" t="t" r="r" b="b"/>
              <a:pathLst>
                <a:path w="329565" h="329564">
                  <a:moveTo>
                    <a:pt x="329501" y="0"/>
                  </a:moveTo>
                  <a:lnTo>
                    <a:pt x="0" y="329501"/>
                  </a:lnTo>
                  <a:lnTo>
                    <a:pt x="62479" y="329501"/>
                  </a:lnTo>
                  <a:lnTo>
                    <a:pt x="329501" y="62479"/>
                  </a:lnTo>
                  <a:lnTo>
                    <a:pt x="329501" y="0"/>
                  </a:lnTo>
                  <a:close/>
                </a:path>
              </a:pathLst>
            </a:custGeom>
            <a:solidFill>
              <a:srgbClr val="63B137"/>
            </a:solidFill>
          </p:spPr>
          <p:txBody>
            <a:bodyPr wrap="square" lIns="0" tIns="0" rIns="0" bIns="0" rtlCol="0"/>
            <a:lstStyle/>
            <a:p>
              <a:endParaRPr sz="2648" dirty="0"/>
            </a:p>
          </p:txBody>
        </p:sp>
        <p:sp>
          <p:nvSpPr>
            <p:cNvPr id="15" name="object 57">
              <a:extLst>
                <a:ext uri="{FF2B5EF4-FFF2-40B4-BE49-F238E27FC236}">
                  <a16:creationId xmlns:a16="http://schemas.microsoft.com/office/drawing/2014/main" id="{89DDFC03-684F-E34E-9F51-D32DCDFF22BE}"/>
                </a:ext>
              </a:extLst>
            </p:cNvPr>
            <p:cNvSpPr/>
            <p:nvPr/>
          </p:nvSpPr>
          <p:spPr>
            <a:xfrm>
              <a:off x="17659571" y="3472085"/>
              <a:ext cx="551411" cy="551411"/>
            </a:xfrm>
            <a:custGeom>
              <a:avLst/>
              <a:gdLst/>
              <a:ahLst/>
              <a:cxnLst/>
              <a:rect l="l" t="t" r="r" b="b"/>
              <a:pathLst>
                <a:path w="454659" h="454660">
                  <a:moveTo>
                    <a:pt x="454444" y="0"/>
                  </a:moveTo>
                  <a:lnTo>
                    <a:pt x="0" y="454441"/>
                  </a:lnTo>
                  <a:lnTo>
                    <a:pt x="62469" y="454441"/>
                  </a:lnTo>
                  <a:lnTo>
                    <a:pt x="454444" y="62469"/>
                  </a:lnTo>
                  <a:lnTo>
                    <a:pt x="454444" y="0"/>
                  </a:lnTo>
                  <a:close/>
                </a:path>
              </a:pathLst>
            </a:custGeom>
            <a:solidFill>
              <a:srgbClr val="63B137"/>
            </a:solidFill>
          </p:spPr>
          <p:txBody>
            <a:bodyPr wrap="square" lIns="0" tIns="0" rIns="0" bIns="0" rtlCol="0"/>
            <a:lstStyle/>
            <a:p>
              <a:endParaRPr sz="2648" dirty="0"/>
            </a:p>
          </p:txBody>
        </p:sp>
        <p:sp>
          <p:nvSpPr>
            <p:cNvPr id="16" name="object 58">
              <a:extLst>
                <a:ext uri="{FF2B5EF4-FFF2-40B4-BE49-F238E27FC236}">
                  <a16:creationId xmlns:a16="http://schemas.microsoft.com/office/drawing/2014/main" id="{79EF8F08-859E-824D-BA9A-8C613FF0C57A}"/>
                </a:ext>
              </a:extLst>
            </p:cNvPr>
            <p:cNvSpPr/>
            <p:nvPr/>
          </p:nvSpPr>
          <p:spPr>
            <a:xfrm>
              <a:off x="17507983" y="3320488"/>
              <a:ext cx="703128" cy="703128"/>
            </a:xfrm>
            <a:custGeom>
              <a:avLst/>
              <a:gdLst/>
              <a:ahLst/>
              <a:cxnLst/>
              <a:rect l="l" t="t" r="r" b="b"/>
              <a:pathLst>
                <a:path w="579755" h="579754">
                  <a:moveTo>
                    <a:pt x="579437" y="0"/>
                  </a:moveTo>
                  <a:lnTo>
                    <a:pt x="0" y="579437"/>
                  </a:lnTo>
                  <a:lnTo>
                    <a:pt x="62484" y="579437"/>
                  </a:lnTo>
                  <a:lnTo>
                    <a:pt x="579437" y="62488"/>
                  </a:lnTo>
                  <a:lnTo>
                    <a:pt x="579437" y="0"/>
                  </a:lnTo>
                  <a:close/>
                </a:path>
              </a:pathLst>
            </a:custGeom>
            <a:solidFill>
              <a:srgbClr val="63B137"/>
            </a:solidFill>
          </p:spPr>
          <p:txBody>
            <a:bodyPr wrap="square" lIns="0" tIns="0" rIns="0" bIns="0" rtlCol="0"/>
            <a:lstStyle/>
            <a:p>
              <a:endParaRPr sz="2648" dirty="0"/>
            </a:p>
          </p:txBody>
        </p:sp>
      </p:grpSp>
      <p:grpSp>
        <p:nvGrpSpPr>
          <p:cNvPr id="17" name="Grupa 16">
            <a:extLst>
              <a:ext uri="{FF2B5EF4-FFF2-40B4-BE49-F238E27FC236}">
                <a16:creationId xmlns:a16="http://schemas.microsoft.com/office/drawing/2014/main" id="{CA154549-C585-BF44-9DE8-A9FE38AB9165}"/>
              </a:ext>
            </a:extLst>
          </p:cNvPr>
          <p:cNvGrpSpPr/>
          <p:nvPr userDrawn="1"/>
        </p:nvGrpSpPr>
        <p:grpSpPr>
          <a:xfrm>
            <a:off x="3294198" y="7820327"/>
            <a:ext cx="1667903" cy="835027"/>
            <a:chOff x="3294198" y="7820327"/>
            <a:chExt cx="1667903" cy="835027"/>
          </a:xfrm>
        </p:grpSpPr>
        <p:sp>
          <p:nvSpPr>
            <p:cNvPr id="18" name="object 31">
              <a:extLst>
                <a:ext uri="{FF2B5EF4-FFF2-40B4-BE49-F238E27FC236}">
                  <a16:creationId xmlns:a16="http://schemas.microsoft.com/office/drawing/2014/main" id="{1F2846F2-1840-2943-8896-E2B37FACC14B}"/>
                </a:ext>
              </a:extLst>
            </p:cNvPr>
            <p:cNvSpPr/>
            <p:nvPr/>
          </p:nvSpPr>
          <p:spPr>
            <a:xfrm>
              <a:off x="3678034" y="7884090"/>
              <a:ext cx="847912" cy="770899"/>
            </a:xfrm>
            <a:custGeom>
              <a:avLst/>
              <a:gdLst/>
              <a:ahLst/>
              <a:cxnLst/>
              <a:rect l="l" t="t" r="r" b="b"/>
              <a:pathLst>
                <a:path w="699135" h="635634">
                  <a:moveTo>
                    <a:pt x="635373" y="0"/>
                  </a:moveTo>
                  <a:lnTo>
                    <a:pt x="0" y="635373"/>
                  </a:lnTo>
                  <a:lnTo>
                    <a:pt x="94481" y="635373"/>
                  </a:lnTo>
                  <a:lnTo>
                    <a:pt x="699127" y="30729"/>
                  </a:lnTo>
                  <a:lnTo>
                    <a:pt x="679697" y="20175"/>
                  </a:lnTo>
                  <a:lnTo>
                    <a:pt x="639243" y="1489"/>
                  </a:lnTo>
                  <a:lnTo>
                    <a:pt x="635373" y="0"/>
                  </a:lnTo>
                  <a:close/>
                </a:path>
              </a:pathLst>
            </a:custGeom>
            <a:solidFill>
              <a:srgbClr val="5477B8"/>
            </a:solidFill>
          </p:spPr>
          <p:txBody>
            <a:bodyPr wrap="square" lIns="0" tIns="0" rIns="0" bIns="0" rtlCol="0"/>
            <a:lstStyle/>
            <a:p>
              <a:endParaRPr sz="2648" dirty="0"/>
            </a:p>
          </p:txBody>
        </p:sp>
        <p:sp>
          <p:nvSpPr>
            <p:cNvPr id="19" name="object 32">
              <a:extLst>
                <a:ext uri="{FF2B5EF4-FFF2-40B4-BE49-F238E27FC236}">
                  <a16:creationId xmlns:a16="http://schemas.microsoft.com/office/drawing/2014/main" id="{5D78054A-7C90-A541-ACC4-65A3F90A0824}"/>
                </a:ext>
              </a:extLst>
            </p:cNvPr>
            <p:cNvSpPr/>
            <p:nvPr/>
          </p:nvSpPr>
          <p:spPr>
            <a:xfrm>
              <a:off x="3907214" y="7964511"/>
              <a:ext cx="755497" cy="690806"/>
            </a:xfrm>
            <a:custGeom>
              <a:avLst/>
              <a:gdLst/>
              <a:ahLst/>
              <a:cxnLst/>
              <a:rect l="l" t="t" r="r" b="b"/>
              <a:pathLst>
                <a:path w="622935" h="569595">
                  <a:moveTo>
                    <a:pt x="569062" y="0"/>
                  </a:moveTo>
                  <a:lnTo>
                    <a:pt x="0" y="569062"/>
                  </a:lnTo>
                  <a:lnTo>
                    <a:pt x="94481" y="569062"/>
                  </a:lnTo>
                  <a:lnTo>
                    <a:pt x="622718" y="40828"/>
                  </a:lnTo>
                  <a:lnTo>
                    <a:pt x="602883" y="24459"/>
                  </a:lnTo>
                  <a:lnTo>
                    <a:pt x="569062" y="0"/>
                  </a:lnTo>
                  <a:close/>
                </a:path>
              </a:pathLst>
            </a:custGeom>
            <a:solidFill>
              <a:srgbClr val="5477B8"/>
            </a:solidFill>
          </p:spPr>
          <p:txBody>
            <a:bodyPr wrap="square" lIns="0" tIns="0" rIns="0" bIns="0" rtlCol="0"/>
            <a:lstStyle/>
            <a:p>
              <a:endParaRPr sz="2648" dirty="0"/>
            </a:p>
          </p:txBody>
        </p:sp>
        <p:sp>
          <p:nvSpPr>
            <p:cNvPr id="20" name="object 33">
              <a:extLst>
                <a:ext uri="{FF2B5EF4-FFF2-40B4-BE49-F238E27FC236}">
                  <a16:creationId xmlns:a16="http://schemas.microsoft.com/office/drawing/2014/main" id="{FB6CDA89-5827-F343-B55C-141BF4CC7EC4}"/>
                </a:ext>
              </a:extLst>
            </p:cNvPr>
            <p:cNvSpPr/>
            <p:nvPr/>
          </p:nvSpPr>
          <p:spPr>
            <a:xfrm>
              <a:off x="4136388" y="8068745"/>
              <a:ext cx="639977" cy="586067"/>
            </a:xfrm>
            <a:custGeom>
              <a:avLst/>
              <a:gdLst/>
              <a:ahLst/>
              <a:cxnLst/>
              <a:rect l="l" t="t" r="r" b="b"/>
              <a:pathLst>
                <a:path w="527685" h="483234">
                  <a:moveTo>
                    <a:pt x="483117" y="0"/>
                  </a:moveTo>
                  <a:lnTo>
                    <a:pt x="0" y="483117"/>
                  </a:lnTo>
                  <a:lnTo>
                    <a:pt x="94471" y="483117"/>
                  </a:lnTo>
                  <a:lnTo>
                    <a:pt x="527614" y="49976"/>
                  </a:lnTo>
                  <a:lnTo>
                    <a:pt x="510108" y="28763"/>
                  </a:lnTo>
                  <a:lnTo>
                    <a:pt x="483117" y="0"/>
                  </a:lnTo>
                  <a:close/>
                </a:path>
              </a:pathLst>
            </a:custGeom>
            <a:solidFill>
              <a:srgbClr val="5477B8"/>
            </a:solidFill>
          </p:spPr>
          <p:txBody>
            <a:bodyPr wrap="square" lIns="0" tIns="0" rIns="0" bIns="0" rtlCol="0"/>
            <a:lstStyle/>
            <a:p>
              <a:endParaRPr sz="2648" dirty="0"/>
            </a:p>
          </p:txBody>
        </p:sp>
        <p:sp>
          <p:nvSpPr>
            <p:cNvPr id="21" name="object 34">
              <a:extLst>
                <a:ext uri="{FF2B5EF4-FFF2-40B4-BE49-F238E27FC236}">
                  <a16:creationId xmlns:a16="http://schemas.microsoft.com/office/drawing/2014/main" id="{C95DB7CF-48A8-F347-A1A3-FA48F6525C6F}"/>
                </a:ext>
              </a:extLst>
            </p:cNvPr>
            <p:cNvSpPr/>
            <p:nvPr/>
          </p:nvSpPr>
          <p:spPr>
            <a:xfrm>
              <a:off x="4365553" y="8195326"/>
              <a:ext cx="502124" cy="459767"/>
            </a:xfrm>
            <a:custGeom>
              <a:avLst/>
              <a:gdLst/>
              <a:ahLst/>
              <a:cxnLst/>
              <a:rect l="l" t="t" r="r" b="b"/>
              <a:pathLst>
                <a:path w="414020" h="379095">
                  <a:moveTo>
                    <a:pt x="378748" y="0"/>
                  </a:moveTo>
                  <a:lnTo>
                    <a:pt x="0" y="378748"/>
                  </a:lnTo>
                  <a:lnTo>
                    <a:pt x="94478" y="378748"/>
                  </a:lnTo>
                  <a:lnTo>
                    <a:pt x="413773" y="59453"/>
                  </a:lnTo>
                  <a:lnTo>
                    <a:pt x="398606" y="31531"/>
                  </a:lnTo>
                  <a:lnTo>
                    <a:pt x="378748" y="0"/>
                  </a:lnTo>
                  <a:close/>
                </a:path>
              </a:pathLst>
            </a:custGeom>
            <a:solidFill>
              <a:srgbClr val="5477B8"/>
            </a:solidFill>
          </p:spPr>
          <p:txBody>
            <a:bodyPr wrap="square" lIns="0" tIns="0" rIns="0" bIns="0" rtlCol="0"/>
            <a:lstStyle/>
            <a:p>
              <a:endParaRPr sz="2648" dirty="0"/>
            </a:p>
          </p:txBody>
        </p:sp>
        <p:sp>
          <p:nvSpPr>
            <p:cNvPr id="22" name="object 35">
              <a:extLst>
                <a:ext uri="{FF2B5EF4-FFF2-40B4-BE49-F238E27FC236}">
                  <a16:creationId xmlns:a16="http://schemas.microsoft.com/office/drawing/2014/main" id="{AB2A8D5B-C2DA-334A-BA31-C8FA752F35FC}"/>
                </a:ext>
              </a:extLst>
            </p:cNvPr>
            <p:cNvSpPr/>
            <p:nvPr/>
          </p:nvSpPr>
          <p:spPr>
            <a:xfrm>
              <a:off x="4594728" y="8345912"/>
              <a:ext cx="338087" cy="308822"/>
            </a:xfrm>
            <a:custGeom>
              <a:avLst/>
              <a:gdLst/>
              <a:ahLst/>
              <a:cxnLst/>
              <a:rect l="l" t="t" r="r" b="b"/>
              <a:pathLst>
                <a:path w="278764" h="254634">
                  <a:moveTo>
                    <a:pt x="254584" y="0"/>
                  </a:moveTo>
                  <a:lnTo>
                    <a:pt x="0" y="254584"/>
                  </a:lnTo>
                  <a:lnTo>
                    <a:pt x="94483" y="254584"/>
                  </a:lnTo>
                  <a:lnTo>
                    <a:pt x="278609" y="70458"/>
                  </a:lnTo>
                  <a:lnTo>
                    <a:pt x="265599" y="28624"/>
                  </a:lnTo>
                  <a:lnTo>
                    <a:pt x="254584" y="0"/>
                  </a:lnTo>
                  <a:close/>
                </a:path>
              </a:pathLst>
            </a:custGeom>
            <a:solidFill>
              <a:srgbClr val="5477B8"/>
            </a:solidFill>
          </p:spPr>
          <p:txBody>
            <a:bodyPr wrap="square" lIns="0" tIns="0" rIns="0" bIns="0" rtlCol="0"/>
            <a:lstStyle/>
            <a:p>
              <a:endParaRPr sz="2648" dirty="0"/>
            </a:p>
          </p:txBody>
        </p:sp>
        <p:sp>
          <p:nvSpPr>
            <p:cNvPr id="23" name="object 36">
              <a:extLst>
                <a:ext uri="{FF2B5EF4-FFF2-40B4-BE49-F238E27FC236}">
                  <a16:creationId xmlns:a16="http://schemas.microsoft.com/office/drawing/2014/main" id="{61888900-7CA1-0E4C-835B-499064E72F3C}"/>
                </a:ext>
              </a:extLst>
            </p:cNvPr>
            <p:cNvSpPr/>
            <p:nvPr/>
          </p:nvSpPr>
          <p:spPr>
            <a:xfrm>
              <a:off x="4823899" y="8525928"/>
              <a:ext cx="138202" cy="128743"/>
            </a:xfrm>
            <a:prstGeom prst="rect">
              <a:avLst/>
            </a:prstGeom>
            <a:blipFill>
              <a:blip r:embed="rId7" cstate="email">
                <a:extLst>
                  <a:ext uri="{28A0092B-C50C-407E-A947-70E740481C1C}">
                    <a14:useLocalDpi xmlns:a14="http://schemas.microsoft.com/office/drawing/2010/main"/>
                  </a:ext>
                </a:extLst>
              </a:blip>
              <a:stretch>
                <a:fillRect/>
              </a:stretch>
            </a:blipFill>
          </p:spPr>
          <p:txBody>
            <a:bodyPr wrap="square" lIns="0" tIns="0" rIns="0" bIns="0" rtlCol="0"/>
            <a:lstStyle/>
            <a:p>
              <a:endParaRPr sz="2648" dirty="0"/>
            </a:p>
          </p:txBody>
        </p:sp>
        <p:sp>
          <p:nvSpPr>
            <p:cNvPr id="24" name="object 37">
              <a:extLst>
                <a:ext uri="{FF2B5EF4-FFF2-40B4-BE49-F238E27FC236}">
                  <a16:creationId xmlns:a16="http://schemas.microsoft.com/office/drawing/2014/main" id="{07E82E84-F84A-8446-9119-49D9E0B670ED}"/>
                </a:ext>
              </a:extLst>
            </p:cNvPr>
            <p:cNvSpPr/>
            <p:nvPr/>
          </p:nvSpPr>
          <p:spPr>
            <a:xfrm>
              <a:off x="3323087" y="7849215"/>
              <a:ext cx="587609" cy="587609"/>
            </a:xfrm>
            <a:custGeom>
              <a:avLst/>
              <a:gdLst/>
              <a:ahLst/>
              <a:cxnLst/>
              <a:rect l="l" t="t" r="r" b="b"/>
              <a:pathLst>
                <a:path w="484505" h="484504">
                  <a:moveTo>
                    <a:pt x="484402" y="0"/>
                  </a:moveTo>
                  <a:lnTo>
                    <a:pt x="438164" y="14152"/>
                  </a:lnTo>
                  <a:lnTo>
                    <a:pt x="396347" y="30245"/>
                  </a:lnTo>
                  <a:lnTo>
                    <a:pt x="355893" y="48931"/>
                  </a:lnTo>
                  <a:lnTo>
                    <a:pt x="66655" y="323264"/>
                  </a:lnTo>
                  <a:lnTo>
                    <a:pt x="30243" y="396352"/>
                  </a:lnTo>
                  <a:lnTo>
                    <a:pt x="14151" y="438169"/>
                  </a:lnTo>
                  <a:lnTo>
                    <a:pt x="755" y="481248"/>
                  </a:lnTo>
                  <a:lnTo>
                    <a:pt x="0" y="484400"/>
                  </a:lnTo>
                  <a:lnTo>
                    <a:pt x="484402" y="0"/>
                  </a:lnTo>
                  <a:close/>
                </a:path>
              </a:pathLst>
            </a:custGeom>
            <a:solidFill>
              <a:srgbClr val="5477B8"/>
            </a:solidFill>
          </p:spPr>
          <p:txBody>
            <a:bodyPr wrap="square" lIns="0" tIns="0" rIns="0" bIns="0" rtlCol="0"/>
            <a:lstStyle/>
            <a:p>
              <a:endParaRPr sz="2648" dirty="0"/>
            </a:p>
          </p:txBody>
        </p:sp>
        <p:sp>
          <p:nvSpPr>
            <p:cNvPr id="25" name="object 38">
              <a:extLst>
                <a:ext uri="{FF2B5EF4-FFF2-40B4-BE49-F238E27FC236}">
                  <a16:creationId xmlns:a16="http://schemas.microsoft.com/office/drawing/2014/main" id="{50576349-0DF7-2344-81BD-E61CC738A616}"/>
                </a:ext>
              </a:extLst>
            </p:cNvPr>
            <p:cNvSpPr/>
            <p:nvPr/>
          </p:nvSpPr>
          <p:spPr>
            <a:xfrm>
              <a:off x="3294198" y="7820327"/>
              <a:ext cx="873326" cy="834820"/>
            </a:xfrm>
            <a:custGeom>
              <a:avLst/>
              <a:gdLst/>
              <a:ahLst/>
              <a:cxnLst/>
              <a:rect l="l" t="t" r="r" b="b"/>
              <a:pathLst>
                <a:path w="720089" h="688340">
                  <a:moveTo>
                    <a:pt x="687947" y="0"/>
                  </a:moveTo>
                  <a:lnTo>
                    <a:pt x="640846" y="1587"/>
                  </a:lnTo>
                  <a:lnTo>
                    <a:pt x="3384" y="623137"/>
                  </a:lnTo>
                  <a:lnTo>
                    <a:pt x="0" y="687947"/>
                  </a:lnTo>
                  <a:lnTo>
                    <a:pt x="33053" y="687947"/>
                  </a:lnTo>
                  <a:lnTo>
                    <a:pt x="719923" y="1077"/>
                  </a:lnTo>
                  <a:lnTo>
                    <a:pt x="687947" y="0"/>
                  </a:lnTo>
                  <a:close/>
                </a:path>
              </a:pathLst>
            </a:custGeom>
            <a:solidFill>
              <a:srgbClr val="5477B8"/>
            </a:solidFill>
          </p:spPr>
          <p:txBody>
            <a:bodyPr wrap="square" lIns="0" tIns="0" rIns="0" bIns="0" rtlCol="0"/>
            <a:lstStyle/>
            <a:p>
              <a:endParaRPr sz="2648" dirty="0"/>
            </a:p>
          </p:txBody>
        </p:sp>
        <p:sp>
          <p:nvSpPr>
            <p:cNvPr id="26" name="object 39">
              <a:extLst>
                <a:ext uri="{FF2B5EF4-FFF2-40B4-BE49-F238E27FC236}">
                  <a16:creationId xmlns:a16="http://schemas.microsoft.com/office/drawing/2014/main" id="{FC8A313C-406E-BF4E-AF58-0D4E939D4D35}"/>
                </a:ext>
              </a:extLst>
            </p:cNvPr>
            <p:cNvSpPr/>
            <p:nvPr/>
          </p:nvSpPr>
          <p:spPr>
            <a:xfrm>
              <a:off x="3448864" y="7832856"/>
              <a:ext cx="915684" cy="822498"/>
            </a:xfrm>
            <a:custGeom>
              <a:avLst/>
              <a:gdLst/>
              <a:ahLst/>
              <a:cxnLst/>
              <a:rect l="l" t="t" r="r" b="b"/>
              <a:pathLst>
                <a:path w="755014" h="678179">
                  <a:moveTo>
                    <a:pt x="677615" y="0"/>
                  </a:moveTo>
                  <a:lnTo>
                    <a:pt x="0" y="677615"/>
                  </a:lnTo>
                  <a:lnTo>
                    <a:pt x="94481" y="677615"/>
                  </a:lnTo>
                  <a:lnTo>
                    <a:pt x="754405" y="17694"/>
                  </a:lnTo>
                  <a:lnTo>
                    <a:pt x="743306" y="14242"/>
                  </a:lnTo>
                  <a:lnTo>
                    <a:pt x="699067" y="3645"/>
                  </a:lnTo>
                  <a:lnTo>
                    <a:pt x="677615" y="0"/>
                  </a:lnTo>
                  <a:close/>
                </a:path>
              </a:pathLst>
            </a:custGeom>
            <a:solidFill>
              <a:srgbClr val="5477B8"/>
            </a:solidFill>
          </p:spPr>
          <p:txBody>
            <a:bodyPr wrap="square" lIns="0" tIns="0" rIns="0" bIns="0" rtlCol="0"/>
            <a:lstStyle/>
            <a:p>
              <a:endParaRPr sz="2648" dirty="0"/>
            </a:p>
          </p:txBody>
        </p:sp>
      </p:grpSp>
      <p:pic>
        <p:nvPicPr>
          <p:cNvPr id="3" name="Obraz 2">
            <a:extLst>
              <a:ext uri="{FF2B5EF4-FFF2-40B4-BE49-F238E27FC236}">
                <a16:creationId xmlns:a16="http://schemas.microsoft.com/office/drawing/2014/main" id="{42F3A2B4-BD08-1248-BE34-EDE527E5C1F1}"/>
              </a:ext>
            </a:extLst>
          </p:cNvPr>
          <p:cNvPicPr>
            <a:picLocks noChangeAspect="1"/>
          </p:cNvPicPr>
          <p:nvPr userDrawn="1"/>
        </p:nvPicPr>
        <p:blipFill>
          <a:blip r:embed="rId8" cstate="email">
            <a:extLst>
              <a:ext uri="{28A0092B-C50C-407E-A947-70E740481C1C}">
                <a14:useLocalDpi xmlns:a14="http://schemas.microsoft.com/office/drawing/2010/main"/>
              </a:ext>
            </a:extLst>
          </a:blip>
          <a:stretch>
            <a:fillRect/>
          </a:stretch>
        </p:blipFill>
        <p:spPr>
          <a:xfrm>
            <a:off x="-10228259" y="-905993"/>
            <a:ext cx="39569301" cy="18638821"/>
          </a:xfrm>
          <a:prstGeom prst="rect">
            <a:avLst/>
          </a:prstGeom>
        </p:spPr>
      </p:pic>
    </p:spTree>
    <p:extLst>
      <p:ext uri="{BB962C8B-B14F-4D97-AF65-F5344CB8AC3E}">
        <p14:creationId xmlns:p14="http://schemas.microsoft.com/office/powerpoint/2010/main" val="302250298"/>
      </p:ext>
    </p:extLst>
  </p:cSld>
  <p:clrMap bg1="lt1" tx1="dk1" bg2="lt2" tx2="dk2" accent1="accent1" accent2="accent2" accent3="accent3" accent4="accent4" accent5="accent5" accent6="accent6" hlink="hlink" folHlink="folHlink"/>
  <p:sldLayoutIdLst>
    <p:sldLayoutId id="2147483664" r:id="rId1"/>
    <p:sldLayoutId id="2147483665" r:id="rId2"/>
  </p:sldLayoutIdLst>
  <p:txStyles>
    <p:titleStyle>
      <a:lvl1pPr algn="l" defTabSz="1828709" rtl="0" eaLnBrk="1" latinLnBrk="0" hangingPunct="1">
        <a:lnSpc>
          <a:spcPct val="90000"/>
        </a:lnSpc>
        <a:spcBef>
          <a:spcPct val="0"/>
        </a:spcBef>
        <a:buNone/>
        <a:defRPr sz="8800" kern="1200">
          <a:solidFill>
            <a:schemeClr val="tx1"/>
          </a:solidFill>
          <a:latin typeface="+mj-lt"/>
          <a:ea typeface="+mj-ea"/>
          <a:cs typeface="+mj-cs"/>
        </a:defRPr>
      </a:lvl1pPr>
    </p:titleStyle>
    <p:bodyStyle>
      <a:lvl1pPr marL="457177" indent="-457177" algn="l" defTabSz="1828709"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531" indent="-457177" algn="l" defTabSz="1828709"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5886" indent="-457177" algn="l" defTabSz="1828709"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240"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594"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8949"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303"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657"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011"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pl-PL"/>
      </a:defPPr>
      <a:lvl1pPr marL="0" algn="l" defTabSz="1828709" rtl="0" eaLnBrk="1" latinLnBrk="0" hangingPunct="1">
        <a:defRPr sz="3600" kern="1200">
          <a:solidFill>
            <a:schemeClr val="tx1"/>
          </a:solidFill>
          <a:latin typeface="+mn-lt"/>
          <a:ea typeface="+mn-ea"/>
          <a:cs typeface="+mn-cs"/>
        </a:defRPr>
      </a:lvl1pPr>
      <a:lvl2pPr marL="914354" algn="l" defTabSz="1828709" rtl="0" eaLnBrk="1" latinLnBrk="0" hangingPunct="1">
        <a:defRPr sz="3600" kern="1200">
          <a:solidFill>
            <a:schemeClr val="tx1"/>
          </a:solidFill>
          <a:latin typeface="+mn-lt"/>
          <a:ea typeface="+mn-ea"/>
          <a:cs typeface="+mn-cs"/>
        </a:defRPr>
      </a:lvl2pPr>
      <a:lvl3pPr marL="1828709" algn="l" defTabSz="1828709" rtl="0" eaLnBrk="1" latinLnBrk="0" hangingPunct="1">
        <a:defRPr sz="3600" kern="1200">
          <a:solidFill>
            <a:schemeClr val="tx1"/>
          </a:solidFill>
          <a:latin typeface="+mn-lt"/>
          <a:ea typeface="+mn-ea"/>
          <a:cs typeface="+mn-cs"/>
        </a:defRPr>
      </a:lvl3pPr>
      <a:lvl4pPr marL="2743063" algn="l" defTabSz="1828709" rtl="0" eaLnBrk="1" latinLnBrk="0" hangingPunct="1">
        <a:defRPr sz="3600" kern="1200">
          <a:solidFill>
            <a:schemeClr val="tx1"/>
          </a:solidFill>
          <a:latin typeface="+mn-lt"/>
          <a:ea typeface="+mn-ea"/>
          <a:cs typeface="+mn-cs"/>
        </a:defRPr>
      </a:lvl4pPr>
      <a:lvl5pPr marL="3657417" algn="l" defTabSz="1828709" rtl="0" eaLnBrk="1" latinLnBrk="0" hangingPunct="1">
        <a:defRPr sz="3600" kern="1200">
          <a:solidFill>
            <a:schemeClr val="tx1"/>
          </a:solidFill>
          <a:latin typeface="+mn-lt"/>
          <a:ea typeface="+mn-ea"/>
          <a:cs typeface="+mn-cs"/>
        </a:defRPr>
      </a:lvl5pPr>
      <a:lvl6pPr marL="4571771" algn="l" defTabSz="1828709" rtl="0" eaLnBrk="1" latinLnBrk="0" hangingPunct="1">
        <a:defRPr sz="3600" kern="1200">
          <a:solidFill>
            <a:schemeClr val="tx1"/>
          </a:solidFill>
          <a:latin typeface="+mn-lt"/>
          <a:ea typeface="+mn-ea"/>
          <a:cs typeface="+mn-cs"/>
        </a:defRPr>
      </a:lvl6pPr>
      <a:lvl7pPr marL="5486126" algn="l" defTabSz="1828709" rtl="0" eaLnBrk="1" latinLnBrk="0" hangingPunct="1">
        <a:defRPr sz="3600" kern="1200">
          <a:solidFill>
            <a:schemeClr val="tx1"/>
          </a:solidFill>
          <a:latin typeface="+mn-lt"/>
          <a:ea typeface="+mn-ea"/>
          <a:cs typeface="+mn-cs"/>
        </a:defRPr>
      </a:lvl7pPr>
      <a:lvl8pPr marL="6400480" algn="l" defTabSz="1828709" rtl="0" eaLnBrk="1" latinLnBrk="0" hangingPunct="1">
        <a:defRPr sz="3600" kern="1200">
          <a:solidFill>
            <a:schemeClr val="tx1"/>
          </a:solidFill>
          <a:latin typeface="+mn-lt"/>
          <a:ea typeface="+mn-ea"/>
          <a:cs typeface="+mn-cs"/>
        </a:defRPr>
      </a:lvl8pPr>
      <a:lvl9pPr marL="7314834" algn="l" defTabSz="1828709" rtl="0" eaLnBrk="1" latinLnBrk="0" hangingPunct="1">
        <a:defRPr sz="36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27" name="Grupa 26">
            <a:extLst>
              <a:ext uri="{FF2B5EF4-FFF2-40B4-BE49-F238E27FC236}">
                <a16:creationId xmlns:a16="http://schemas.microsoft.com/office/drawing/2014/main" id="{F09D9C64-9020-2444-B054-8E17C5A48487}"/>
              </a:ext>
            </a:extLst>
          </p:cNvPr>
          <p:cNvGrpSpPr/>
          <p:nvPr userDrawn="1"/>
        </p:nvGrpSpPr>
        <p:grpSpPr>
          <a:xfrm>
            <a:off x="1209368" y="12405658"/>
            <a:ext cx="21909324" cy="965427"/>
            <a:chOff x="1209368" y="12405658"/>
            <a:chExt cx="21909324" cy="965427"/>
          </a:xfrm>
        </p:grpSpPr>
        <p:pic>
          <p:nvPicPr>
            <p:cNvPr id="10" name="Obraz 9">
              <a:extLst>
                <a:ext uri="{FF2B5EF4-FFF2-40B4-BE49-F238E27FC236}">
                  <a16:creationId xmlns:a16="http://schemas.microsoft.com/office/drawing/2014/main" id="{62078E51-0FC0-E940-89A6-B6529EE4425E}"/>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20777558" y="12839549"/>
              <a:ext cx="2341134" cy="531536"/>
            </a:xfrm>
            <a:prstGeom prst="rect">
              <a:avLst/>
            </a:prstGeom>
          </p:spPr>
        </p:pic>
        <p:cxnSp>
          <p:nvCxnSpPr>
            <p:cNvPr id="15" name="Łącznik prosty 14">
              <a:extLst>
                <a:ext uri="{FF2B5EF4-FFF2-40B4-BE49-F238E27FC236}">
                  <a16:creationId xmlns:a16="http://schemas.microsoft.com/office/drawing/2014/main" id="{3B1E30ED-C6B4-1F4C-A668-43EB1013F978}"/>
                </a:ext>
              </a:extLst>
            </p:cNvPr>
            <p:cNvCxnSpPr>
              <a:cxnSpLocks/>
            </p:cNvCxnSpPr>
            <p:nvPr userDrawn="1"/>
          </p:nvCxnSpPr>
          <p:spPr>
            <a:xfrm>
              <a:off x="1209368" y="12405658"/>
              <a:ext cx="21909324" cy="0"/>
            </a:xfrm>
            <a:prstGeom prst="line">
              <a:avLst/>
            </a:prstGeom>
            <a:ln w="57150" cap="rnd">
              <a:gradFill flip="none" rotWithShape="1">
                <a:gsLst>
                  <a:gs pos="0">
                    <a:srgbClr val="323F8F"/>
                  </a:gs>
                  <a:gs pos="100000">
                    <a:schemeClr val="accent2"/>
                  </a:gs>
                </a:gsLst>
                <a:lin ang="0" scaled="1"/>
                <a:tileRect/>
              </a:gra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061474912"/>
      </p:ext>
    </p:extLst>
  </p:cSld>
  <p:clrMap bg1="lt1" tx1="dk1" bg2="lt2" tx2="dk2" accent1="accent1" accent2="accent2" accent3="accent3" accent4="accent4" accent5="accent5" accent6="accent6" hlink="hlink" folHlink="folHlink"/>
  <p:sldLayoutIdLst>
    <p:sldLayoutId id="2147483653" r:id="rId1"/>
    <p:sldLayoutId id="2147483652" r:id="rId2"/>
  </p:sldLayoutIdLst>
  <p:txStyles>
    <p:titleStyle>
      <a:lvl1pPr algn="l" defTabSz="1828709" rtl="0" eaLnBrk="1" latinLnBrk="0" hangingPunct="1">
        <a:lnSpc>
          <a:spcPct val="90000"/>
        </a:lnSpc>
        <a:spcBef>
          <a:spcPct val="0"/>
        </a:spcBef>
        <a:buNone/>
        <a:defRPr sz="8800" kern="1200">
          <a:solidFill>
            <a:schemeClr val="tx1"/>
          </a:solidFill>
          <a:latin typeface="+mj-lt"/>
          <a:ea typeface="+mj-ea"/>
          <a:cs typeface="+mj-cs"/>
        </a:defRPr>
      </a:lvl1pPr>
    </p:titleStyle>
    <p:bodyStyle>
      <a:lvl1pPr marL="457177" indent="-457177" algn="l" defTabSz="1828709"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531" indent="-457177" algn="l" defTabSz="1828709"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5886" indent="-457177" algn="l" defTabSz="1828709"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240"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594"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8949"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303"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657"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011"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pl-PL"/>
      </a:defPPr>
      <a:lvl1pPr marL="0" algn="l" defTabSz="1828709" rtl="0" eaLnBrk="1" latinLnBrk="0" hangingPunct="1">
        <a:defRPr sz="3600" kern="1200">
          <a:solidFill>
            <a:schemeClr val="tx1"/>
          </a:solidFill>
          <a:latin typeface="+mn-lt"/>
          <a:ea typeface="+mn-ea"/>
          <a:cs typeface="+mn-cs"/>
        </a:defRPr>
      </a:lvl1pPr>
      <a:lvl2pPr marL="914354" algn="l" defTabSz="1828709" rtl="0" eaLnBrk="1" latinLnBrk="0" hangingPunct="1">
        <a:defRPr sz="3600" kern="1200">
          <a:solidFill>
            <a:schemeClr val="tx1"/>
          </a:solidFill>
          <a:latin typeface="+mn-lt"/>
          <a:ea typeface="+mn-ea"/>
          <a:cs typeface="+mn-cs"/>
        </a:defRPr>
      </a:lvl2pPr>
      <a:lvl3pPr marL="1828709" algn="l" defTabSz="1828709" rtl="0" eaLnBrk="1" latinLnBrk="0" hangingPunct="1">
        <a:defRPr sz="3600" kern="1200">
          <a:solidFill>
            <a:schemeClr val="tx1"/>
          </a:solidFill>
          <a:latin typeface="+mn-lt"/>
          <a:ea typeface="+mn-ea"/>
          <a:cs typeface="+mn-cs"/>
        </a:defRPr>
      </a:lvl3pPr>
      <a:lvl4pPr marL="2743063" algn="l" defTabSz="1828709" rtl="0" eaLnBrk="1" latinLnBrk="0" hangingPunct="1">
        <a:defRPr sz="3600" kern="1200">
          <a:solidFill>
            <a:schemeClr val="tx1"/>
          </a:solidFill>
          <a:latin typeface="+mn-lt"/>
          <a:ea typeface="+mn-ea"/>
          <a:cs typeface="+mn-cs"/>
        </a:defRPr>
      </a:lvl4pPr>
      <a:lvl5pPr marL="3657417" algn="l" defTabSz="1828709" rtl="0" eaLnBrk="1" latinLnBrk="0" hangingPunct="1">
        <a:defRPr sz="3600" kern="1200">
          <a:solidFill>
            <a:schemeClr val="tx1"/>
          </a:solidFill>
          <a:latin typeface="+mn-lt"/>
          <a:ea typeface="+mn-ea"/>
          <a:cs typeface="+mn-cs"/>
        </a:defRPr>
      </a:lvl5pPr>
      <a:lvl6pPr marL="4571771" algn="l" defTabSz="1828709" rtl="0" eaLnBrk="1" latinLnBrk="0" hangingPunct="1">
        <a:defRPr sz="3600" kern="1200">
          <a:solidFill>
            <a:schemeClr val="tx1"/>
          </a:solidFill>
          <a:latin typeface="+mn-lt"/>
          <a:ea typeface="+mn-ea"/>
          <a:cs typeface="+mn-cs"/>
        </a:defRPr>
      </a:lvl6pPr>
      <a:lvl7pPr marL="5486126" algn="l" defTabSz="1828709" rtl="0" eaLnBrk="1" latinLnBrk="0" hangingPunct="1">
        <a:defRPr sz="3600" kern="1200">
          <a:solidFill>
            <a:schemeClr val="tx1"/>
          </a:solidFill>
          <a:latin typeface="+mn-lt"/>
          <a:ea typeface="+mn-ea"/>
          <a:cs typeface="+mn-cs"/>
        </a:defRPr>
      </a:lvl7pPr>
      <a:lvl8pPr marL="6400480" algn="l" defTabSz="1828709" rtl="0" eaLnBrk="1" latinLnBrk="0" hangingPunct="1">
        <a:defRPr sz="3600" kern="1200">
          <a:solidFill>
            <a:schemeClr val="tx1"/>
          </a:solidFill>
          <a:latin typeface="+mn-lt"/>
          <a:ea typeface="+mn-ea"/>
          <a:cs typeface="+mn-cs"/>
        </a:defRPr>
      </a:lvl8pPr>
      <a:lvl9pPr marL="7314834" algn="l" defTabSz="1828709" rtl="0" eaLnBrk="1" latinLnBrk="0" hangingPunct="1">
        <a:defRPr sz="36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 name="Obraz 1">
            <a:extLst>
              <a:ext uri="{FF2B5EF4-FFF2-40B4-BE49-F238E27FC236}">
                <a16:creationId xmlns:a16="http://schemas.microsoft.com/office/drawing/2014/main" id="{8CF8F5A2-A826-4946-BADC-E5BE9222DB13}"/>
              </a:ext>
            </a:extLst>
          </p:cNvPr>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12164030" y="0"/>
            <a:ext cx="12192000" cy="13716000"/>
          </a:xfrm>
          <a:prstGeom prst="rect">
            <a:avLst/>
          </a:prstGeom>
        </p:spPr>
      </p:pic>
      <p:pic>
        <p:nvPicPr>
          <p:cNvPr id="3" name="Obraz 2">
            <a:extLst>
              <a:ext uri="{FF2B5EF4-FFF2-40B4-BE49-F238E27FC236}">
                <a16:creationId xmlns:a16="http://schemas.microsoft.com/office/drawing/2014/main" id="{92DCE177-2113-894B-AEAF-FE931BA34396}"/>
              </a:ext>
            </a:extLst>
          </p:cNvPr>
          <p:cNvPicPr>
            <a:picLocks noChangeAspect="1"/>
          </p:cNvPicPr>
          <p:nvPr userDrawn="1"/>
        </p:nvPicPr>
        <p:blipFill>
          <a:blip r:embed="rId6" cstate="email">
            <a:extLst>
              <a:ext uri="{28A0092B-C50C-407E-A947-70E740481C1C}">
                <a14:useLocalDpi xmlns:a14="http://schemas.microsoft.com/office/drawing/2010/main"/>
              </a:ext>
            </a:extLst>
          </a:blip>
          <a:stretch>
            <a:fillRect/>
          </a:stretch>
        </p:blipFill>
        <p:spPr>
          <a:xfrm>
            <a:off x="20777558" y="12828854"/>
            <a:ext cx="2349500" cy="533400"/>
          </a:xfrm>
          <a:prstGeom prst="rect">
            <a:avLst/>
          </a:prstGeom>
        </p:spPr>
      </p:pic>
      <p:cxnSp>
        <p:nvCxnSpPr>
          <p:cNvPr id="15" name="Łącznik prosty 14">
            <a:extLst>
              <a:ext uri="{FF2B5EF4-FFF2-40B4-BE49-F238E27FC236}">
                <a16:creationId xmlns:a16="http://schemas.microsoft.com/office/drawing/2014/main" id="{3B1E30ED-C6B4-1F4C-A668-43EB1013F978}"/>
              </a:ext>
            </a:extLst>
          </p:cNvPr>
          <p:cNvCxnSpPr>
            <a:cxnSpLocks/>
          </p:cNvCxnSpPr>
          <p:nvPr userDrawn="1"/>
        </p:nvCxnSpPr>
        <p:spPr>
          <a:xfrm>
            <a:off x="1209368" y="12405658"/>
            <a:ext cx="21909324" cy="0"/>
          </a:xfrm>
          <a:prstGeom prst="line">
            <a:avLst/>
          </a:prstGeom>
          <a:ln w="57150" cap="rnd">
            <a:gradFill flip="none" rotWithShape="1">
              <a:gsLst>
                <a:gs pos="0">
                  <a:srgbClr val="323F8F"/>
                </a:gs>
                <a:gs pos="100000">
                  <a:schemeClr val="accent2"/>
                </a:gs>
              </a:gsLst>
              <a:lin ang="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5910115"/>
      </p:ext>
    </p:extLst>
  </p:cSld>
  <p:clrMap bg1="lt1" tx1="dk1" bg2="lt2" tx2="dk2" accent1="accent1" accent2="accent2" accent3="accent3" accent4="accent4" accent5="accent5" accent6="accent6" hlink="hlink" folHlink="folHlink"/>
  <p:sldLayoutIdLst>
    <p:sldLayoutId id="2147483657" r:id="rId1"/>
    <p:sldLayoutId id="2147483658" r:id="rId2"/>
    <p:sldLayoutId id="2147483659" r:id="rId3"/>
  </p:sldLayoutIdLst>
  <p:txStyles>
    <p:titleStyle>
      <a:lvl1pPr algn="l" defTabSz="1828709" rtl="0" eaLnBrk="1" latinLnBrk="0" hangingPunct="1">
        <a:lnSpc>
          <a:spcPct val="90000"/>
        </a:lnSpc>
        <a:spcBef>
          <a:spcPct val="0"/>
        </a:spcBef>
        <a:buNone/>
        <a:defRPr sz="8800" kern="1200">
          <a:solidFill>
            <a:schemeClr val="tx1"/>
          </a:solidFill>
          <a:latin typeface="+mj-lt"/>
          <a:ea typeface="+mj-ea"/>
          <a:cs typeface="+mj-cs"/>
        </a:defRPr>
      </a:lvl1pPr>
    </p:titleStyle>
    <p:bodyStyle>
      <a:lvl1pPr marL="457177" indent="-457177" algn="l" defTabSz="1828709"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531" indent="-457177" algn="l" defTabSz="1828709"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5886" indent="-457177" algn="l" defTabSz="1828709"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240"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594"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8949"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303"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657"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011"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pl-PL"/>
      </a:defPPr>
      <a:lvl1pPr marL="0" algn="l" defTabSz="1828709" rtl="0" eaLnBrk="1" latinLnBrk="0" hangingPunct="1">
        <a:defRPr sz="3600" kern="1200">
          <a:solidFill>
            <a:schemeClr val="tx1"/>
          </a:solidFill>
          <a:latin typeface="+mn-lt"/>
          <a:ea typeface="+mn-ea"/>
          <a:cs typeface="+mn-cs"/>
        </a:defRPr>
      </a:lvl1pPr>
      <a:lvl2pPr marL="914354" algn="l" defTabSz="1828709" rtl="0" eaLnBrk="1" latinLnBrk="0" hangingPunct="1">
        <a:defRPr sz="3600" kern="1200">
          <a:solidFill>
            <a:schemeClr val="tx1"/>
          </a:solidFill>
          <a:latin typeface="+mn-lt"/>
          <a:ea typeface="+mn-ea"/>
          <a:cs typeface="+mn-cs"/>
        </a:defRPr>
      </a:lvl2pPr>
      <a:lvl3pPr marL="1828709" algn="l" defTabSz="1828709" rtl="0" eaLnBrk="1" latinLnBrk="0" hangingPunct="1">
        <a:defRPr sz="3600" kern="1200">
          <a:solidFill>
            <a:schemeClr val="tx1"/>
          </a:solidFill>
          <a:latin typeface="+mn-lt"/>
          <a:ea typeface="+mn-ea"/>
          <a:cs typeface="+mn-cs"/>
        </a:defRPr>
      </a:lvl3pPr>
      <a:lvl4pPr marL="2743063" algn="l" defTabSz="1828709" rtl="0" eaLnBrk="1" latinLnBrk="0" hangingPunct="1">
        <a:defRPr sz="3600" kern="1200">
          <a:solidFill>
            <a:schemeClr val="tx1"/>
          </a:solidFill>
          <a:latin typeface="+mn-lt"/>
          <a:ea typeface="+mn-ea"/>
          <a:cs typeface="+mn-cs"/>
        </a:defRPr>
      </a:lvl4pPr>
      <a:lvl5pPr marL="3657417" algn="l" defTabSz="1828709" rtl="0" eaLnBrk="1" latinLnBrk="0" hangingPunct="1">
        <a:defRPr sz="3600" kern="1200">
          <a:solidFill>
            <a:schemeClr val="tx1"/>
          </a:solidFill>
          <a:latin typeface="+mn-lt"/>
          <a:ea typeface="+mn-ea"/>
          <a:cs typeface="+mn-cs"/>
        </a:defRPr>
      </a:lvl5pPr>
      <a:lvl6pPr marL="4571771" algn="l" defTabSz="1828709" rtl="0" eaLnBrk="1" latinLnBrk="0" hangingPunct="1">
        <a:defRPr sz="3600" kern="1200">
          <a:solidFill>
            <a:schemeClr val="tx1"/>
          </a:solidFill>
          <a:latin typeface="+mn-lt"/>
          <a:ea typeface="+mn-ea"/>
          <a:cs typeface="+mn-cs"/>
        </a:defRPr>
      </a:lvl6pPr>
      <a:lvl7pPr marL="5486126" algn="l" defTabSz="1828709" rtl="0" eaLnBrk="1" latinLnBrk="0" hangingPunct="1">
        <a:defRPr sz="3600" kern="1200">
          <a:solidFill>
            <a:schemeClr val="tx1"/>
          </a:solidFill>
          <a:latin typeface="+mn-lt"/>
          <a:ea typeface="+mn-ea"/>
          <a:cs typeface="+mn-cs"/>
        </a:defRPr>
      </a:lvl7pPr>
      <a:lvl8pPr marL="6400480" algn="l" defTabSz="1828709" rtl="0" eaLnBrk="1" latinLnBrk="0" hangingPunct="1">
        <a:defRPr sz="3600" kern="1200">
          <a:solidFill>
            <a:schemeClr val="tx1"/>
          </a:solidFill>
          <a:latin typeface="+mn-lt"/>
          <a:ea typeface="+mn-ea"/>
          <a:cs typeface="+mn-cs"/>
        </a:defRPr>
      </a:lvl8pPr>
      <a:lvl9pPr marL="7314834" algn="l" defTabSz="1828709" rtl="0" eaLnBrk="1" latinLnBrk="0" hangingPunct="1">
        <a:defRPr sz="3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8.emf"/><Relationship Id="rId1" Type="http://schemas.openxmlformats.org/officeDocument/2006/relationships/slideLayout" Target="../slideLayouts/slideLayout5.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e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2">
            <a:extLst>
              <a:ext uri="{FF2B5EF4-FFF2-40B4-BE49-F238E27FC236}">
                <a16:creationId xmlns:a16="http://schemas.microsoft.com/office/drawing/2014/main" id="{D9550397-6A25-B443-9680-3AA446B4C517}"/>
              </a:ext>
            </a:extLst>
          </p:cNvPr>
          <p:cNvSpPr txBox="1">
            <a:spLocks noGrp="1"/>
          </p:cNvSpPr>
          <p:nvPr>
            <p:ph type="title"/>
          </p:nvPr>
        </p:nvSpPr>
        <p:spPr>
          <a:xfrm>
            <a:off x="4292600" y="5645249"/>
            <a:ext cx="15797213" cy="2222302"/>
          </a:xfrm>
          <a:prstGeom prst="rect">
            <a:avLst/>
          </a:prstGeom>
        </p:spPr>
        <p:txBody>
          <a:bodyPr vert="horz" wrap="square" lIns="0" tIns="14632" rIns="0" bIns="0" rtlCol="0">
            <a:spAutoFit/>
          </a:bodyPr>
          <a:lstStyle/>
          <a:p>
            <a:pPr marR="6161">
              <a:lnSpc>
                <a:spcPts val="9020"/>
              </a:lnSpc>
              <a:spcBef>
                <a:spcPts val="0"/>
              </a:spcBef>
            </a:pPr>
            <a:r>
              <a:rPr lang="pl-PL" spc="-6" dirty="0"/>
              <a:t>Wzorce projektowe</a:t>
            </a:r>
            <a:br>
              <a:rPr lang="pl-PL" spc="-6" dirty="0"/>
            </a:br>
            <a:r>
              <a:rPr lang="pl-PL" spc="-6" dirty="0"/>
              <a:t>Michał Korwel</a:t>
            </a:r>
            <a:endParaRPr spc="-6" dirty="0"/>
          </a:p>
        </p:txBody>
      </p:sp>
    </p:spTree>
    <p:extLst>
      <p:ext uri="{BB962C8B-B14F-4D97-AF65-F5344CB8AC3E}">
        <p14:creationId xmlns:p14="http://schemas.microsoft.com/office/powerpoint/2010/main" val="15249842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12">
            <a:extLst>
              <a:ext uri="{FF2B5EF4-FFF2-40B4-BE49-F238E27FC236}">
                <a16:creationId xmlns:a16="http://schemas.microsoft.com/office/drawing/2014/main" id="{CF1DA3F7-E1BC-E04E-BEF2-1DB00F3FCDCC}"/>
              </a:ext>
            </a:extLst>
          </p:cNvPr>
          <p:cNvSpPr txBox="1">
            <a:spLocks noGrp="1"/>
          </p:cNvSpPr>
          <p:nvPr>
            <p:ph type="title"/>
          </p:nvPr>
        </p:nvSpPr>
        <p:spPr>
          <a:xfrm>
            <a:off x="1024223" y="879828"/>
            <a:ext cx="21029831" cy="760574"/>
          </a:xfrm>
          <a:prstGeom prst="rect">
            <a:avLst/>
          </a:prstGeom>
        </p:spPr>
        <p:txBody>
          <a:bodyPr vert="horz" wrap="square" lIns="0" tIns="16173" rIns="0" bIns="0" rtlCol="0">
            <a:spAutoFit/>
          </a:bodyPr>
          <a:lstStyle/>
          <a:p>
            <a:pPr algn="l"/>
            <a:r>
              <a:rPr lang="pl-PL" b="1" i="0" dirty="0">
                <a:effectLst/>
                <a:latin typeface="PT Sans" panose="020B0503020203020204" pitchFamily="34" charset="-18"/>
              </a:rPr>
              <a:t>Singleton - przykład</a:t>
            </a:r>
          </a:p>
        </p:txBody>
      </p:sp>
      <p:pic>
        <p:nvPicPr>
          <p:cNvPr id="3" name="Picture 2">
            <a:extLst>
              <a:ext uri="{FF2B5EF4-FFF2-40B4-BE49-F238E27FC236}">
                <a16:creationId xmlns:a16="http://schemas.microsoft.com/office/drawing/2014/main" id="{B48464CF-4AD6-4B64-A565-557E63F5D345}"/>
              </a:ext>
            </a:extLst>
          </p:cNvPr>
          <p:cNvPicPr>
            <a:picLocks noChangeAspect="1"/>
          </p:cNvPicPr>
          <p:nvPr/>
        </p:nvPicPr>
        <p:blipFill>
          <a:blip r:embed="rId2"/>
          <a:stretch>
            <a:fillRect/>
          </a:stretch>
        </p:blipFill>
        <p:spPr>
          <a:xfrm>
            <a:off x="5736920" y="2940351"/>
            <a:ext cx="7684446" cy="6586668"/>
          </a:xfrm>
          <a:prstGeom prst="rect">
            <a:avLst/>
          </a:prstGeom>
        </p:spPr>
      </p:pic>
    </p:spTree>
    <p:extLst>
      <p:ext uri="{BB962C8B-B14F-4D97-AF65-F5344CB8AC3E}">
        <p14:creationId xmlns:p14="http://schemas.microsoft.com/office/powerpoint/2010/main" val="15437056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12">
            <a:extLst>
              <a:ext uri="{FF2B5EF4-FFF2-40B4-BE49-F238E27FC236}">
                <a16:creationId xmlns:a16="http://schemas.microsoft.com/office/drawing/2014/main" id="{CF1DA3F7-E1BC-E04E-BEF2-1DB00F3FCDCC}"/>
              </a:ext>
            </a:extLst>
          </p:cNvPr>
          <p:cNvSpPr txBox="1">
            <a:spLocks noGrp="1"/>
          </p:cNvSpPr>
          <p:nvPr>
            <p:ph type="title"/>
          </p:nvPr>
        </p:nvSpPr>
        <p:spPr>
          <a:xfrm>
            <a:off x="1024223" y="879828"/>
            <a:ext cx="21029831" cy="760574"/>
          </a:xfrm>
          <a:prstGeom prst="rect">
            <a:avLst/>
          </a:prstGeom>
        </p:spPr>
        <p:txBody>
          <a:bodyPr vert="horz" wrap="square" lIns="0" tIns="16173" rIns="0" bIns="0" rtlCol="0">
            <a:spAutoFit/>
          </a:bodyPr>
          <a:lstStyle/>
          <a:p>
            <a:pPr algn="l"/>
            <a:r>
              <a:rPr lang="pl-PL" b="1" i="0" dirty="0">
                <a:effectLst/>
                <a:latin typeface="PT Sans" panose="020B0503020203020204" pitchFamily="34" charset="-18"/>
              </a:rPr>
              <a:t>Singleton - zadanie</a:t>
            </a:r>
          </a:p>
        </p:txBody>
      </p:sp>
      <p:sp>
        <p:nvSpPr>
          <p:cNvPr id="30" name="object 29">
            <a:extLst>
              <a:ext uri="{FF2B5EF4-FFF2-40B4-BE49-F238E27FC236}">
                <a16:creationId xmlns:a16="http://schemas.microsoft.com/office/drawing/2014/main" id="{8BB2BD20-4C95-4344-8453-BB0A3663B3B5}"/>
              </a:ext>
            </a:extLst>
          </p:cNvPr>
          <p:cNvSpPr txBox="1"/>
          <p:nvPr/>
        </p:nvSpPr>
        <p:spPr>
          <a:xfrm>
            <a:off x="1024223" y="2579855"/>
            <a:ext cx="18938581" cy="6113417"/>
          </a:xfrm>
          <a:prstGeom prst="rect">
            <a:avLst/>
          </a:prstGeom>
        </p:spPr>
        <p:txBody>
          <a:bodyPr vert="horz" wrap="square" lIns="0" tIns="19253" rIns="0" bIns="0" rtlCol="0">
            <a:spAutoFit/>
          </a:bodyPr>
          <a:lstStyle/>
          <a:p>
            <a:pPr algn="l"/>
            <a:r>
              <a:rPr lang="pl-PL" b="1" i="0" dirty="0">
                <a:solidFill>
                  <a:srgbClr val="1C1D1F"/>
                </a:solidFill>
                <a:effectLst/>
                <a:latin typeface="sf pro text"/>
              </a:rPr>
              <a:t>Silnik gry</a:t>
            </a:r>
          </a:p>
          <a:p>
            <a:pPr algn="l"/>
            <a:r>
              <a:rPr lang="pl-PL" b="0" i="0" dirty="0">
                <a:solidFill>
                  <a:srgbClr val="1C1D1F"/>
                </a:solidFill>
                <a:effectLst/>
                <a:latin typeface="sf pro text"/>
              </a:rPr>
              <a:t>Twoim zadaniem będzie własnoręczne zakodowanie wzorca Singleton na przykładzie prostej gry w zgadywanie liczb. </a:t>
            </a:r>
          </a:p>
          <a:p>
            <a:pPr algn="l"/>
            <a:endParaRPr lang="pl-PL" b="0" i="0" dirty="0">
              <a:solidFill>
                <a:srgbClr val="1C1D1F"/>
              </a:solidFill>
              <a:effectLst/>
              <a:latin typeface="sf pro text"/>
            </a:endParaRPr>
          </a:p>
          <a:p>
            <a:pPr algn="l"/>
            <a:r>
              <a:rPr lang="pl-PL" b="0" i="0" dirty="0">
                <a:solidFill>
                  <a:srgbClr val="1C1D1F"/>
                </a:solidFill>
                <a:effectLst/>
                <a:latin typeface="sf pro text"/>
              </a:rPr>
              <a:t>W każdej rundzie program losuje cyfrę z przedziału 0-9, gracz natomiast ma za zadanie ją odgadnąć. Za każdą poprawną odpowiedź gracz otrzymuje punkt. Rozgrywka trwa dziesięć rund.</a:t>
            </a:r>
          </a:p>
          <a:p>
            <a:pPr algn="l"/>
            <a:r>
              <a:rPr lang="pl-PL" b="0" i="0" dirty="0">
                <a:solidFill>
                  <a:srgbClr val="1C1D1F"/>
                </a:solidFill>
                <a:effectLst/>
                <a:latin typeface="sf pro text"/>
              </a:rPr>
              <a:t>Cała ta funkcjonalność powinna zamknąć się w klasie </a:t>
            </a:r>
            <a:r>
              <a:rPr lang="pl-PL" b="1" i="0" dirty="0" err="1">
                <a:solidFill>
                  <a:srgbClr val="1C1D1F"/>
                </a:solidFill>
                <a:effectLst/>
                <a:latin typeface="sf pro text"/>
              </a:rPr>
              <a:t>GuessGame</a:t>
            </a:r>
            <a:r>
              <a:rPr lang="pl-PL" b="1" i="0" dirty="0">
                <a:solidFill>
                  <a:srgbClr val="1C1D1F"/>
                </a:solidFill>
                <a:effectLst/>
                <a:latin typeface="sf pro text"/>
              </a:rPr>
              <a:t>, </a:t>
            </a:r>
            <a:r>
              <a:rPr lang="pl-PL" i="0" dirty="0">
                <a:solidFill>
                  <a:srgbClr val="1C1D1F"/>
                </a:solidFill>
                <a:effectLst/>
                <a:latin typeface="sf pro text"/>
              </a:rPr>
              <a:t>w metodzie </a:t>
            </a:r>
            <a:r>
              <a:rPr lang="pl-PL" b="1" i="0" dirty="0" err="1">
                <a:solidFill>
                  <a:srgbClr val="1C1D1F"/>
                </a:solidFill>
                <a:effectLst/>
                <a:latin typeface="sf pro text"/>
              </a:rPr>
              <a:t>play</a:t>
            </a:r>
            <a:r>
              <a:rPr lang="pl-PL" b="1" i="0" dirty="0">
                <a:solidFill>
                  <a:srgbClr val="1C1D1F"/>
                </a:solidFill>
                <a:effectLst/>
                <a:latin typeface="sf pro text"/>
              </a:rPr>
              <a:t>(), </a:t>
            </a:r>
            <a:r>
              <a:rPr lang="pl-PL" i="0" dirty="0">
                <a:solidFill>
                  <a:srgbClr val="1C1D1F"/>
                </a:solidFill>
                <a:effectLst/>
                <a:latin typeface="sf pro text"/>
              </a:rPr>
              <a:t>zwracającą punkty z aktualnej rozgrywki.</a:t>
            </a:r>
          </a:p>
          <a:p>
            <a:pPr algn="l"/>
            <a:endParaRPr lang="pl-PL" b="0" dirty="0">
              <a:solidFill>
                <a:srgbClr val="1C1D1F"/>
              </a:solidFill>
              <a:latin typeface="sf pro text"/>
            </a:endParaRPr>
          </a:p>
          <a:p>
            <a:pPr algn="l"/>
            <a:r>
              <a:rPr lang="pl-PL" i="0" dirty="0">
                <a:solidFill>
                  <a:srgbClr val="1C1D1F"/>
                </a:solidFill>
                <a:effectLst/>
                <a:latin typeface="sf pro text"/>
              </a:rPr>
              <a:t>Klasa </a:t>
            </a:r>
            <a:r>
              <a:rPr lang="pl-PL" b="1" i="0" dirty="0" err="1">
                <a:solidFill>
                  <a:srgbClr val="1C1D1F"/>
                </a:solidFill>
                <a:effectLst/>
                <a:latin typeface="sf pro text"/>
              </a:rPr>
              <a:t>GuessGame</a:t>
            </a:r>
            <a:r>
              <a:rPr lang="pl-PL" b="1" i="0" dirty="0">
                <a:solidFill>
                  <a:srgbClr val="1C1D1F"/>
                </a:solidFill>
                <a:effectLst/>
                <a:latin typeface="sf pro text"/>
              </a:rPr>
              <a:t> </a:t>
            </a:r>
            <a:r>
              <a:rPr lang="pl-PL" b="0" i="0" dirty="0">
                <a:solidFill>
                  <a:srgbClr val="1C1D1F"/>
                </a:solidFill>
                <a:effectLst/>
                <a:latin typeface="sf pro text"/>
              </a:rPr>
              <a:t>ma być Singletonem, wykorzystaj więc wiedzę z tego rozdziału i pamiętaj o obsłudze wielowątkowości oraz </a:t>
            </a:r>
            <a:r>
              <a:rPr lang="pl-PL" b="0" i="0" dirty="0" err="1">
                <a:solidFill>
                  <a:srgbClr val="1C1D1F"/>
                </a:solidFill>
                <a:effectLst/>
                <a:latin typeface="sf pro text"/>
              </a:rPr>
              <a:t>serializacji</a:t>
            </a:r>
            <a:r>
              <a:rPr lang="pl-PL" b="0" i="0" dirty="0">
                <a:solidFill>
                  <a:srgbClr val="1C1D1F"/>
                </a:solidFill>
                <a:effectLst/>
                <a:latin typeface="sf pro text"/>
              </a:rPr>
              <a:t>.</a:t>
            </a:r>
          </a:p>
        </p:txBody>
      </p:sp>
    </p:spTree>
    <p:extLst>
      <p:ext uri="{BB962C8B-B14F-4D97-AF65-F5344CB8AC3E}">
        <p14:creationId xmlns:p14="http://schemas.microsoft.com/office/powerpoint/2010/main" val="215243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12">
            <a:extLst>
              <a:ext uri="{FF2B5EF4-FFF2-40B4-BE49-F238E27FC236}">
                <a16:creationId xmlns:a16="http://schemas.microsoft.com/office/drawing/2014/main" id="{CF1DA3F7-E1BC-E04E-BEF2-1DB00F3FCDCC}"/>
              </a:ext>
            </a:extLst>
          </p:cNvPr>
          <p:cNvSpPr txBox="1">
            <a:spLocks noGrp="1"/>
          </p:cNvSpPr>
          <p:nvPr>
            <p:ph type="title"/>
          </p:nvPr>
        </p:nvSpPr>
        <p:spPr>
          <a:xfrm>
            <a:off x="1024223" y="879828"/>
            <a:ext cx="21029831" cy="760574"/>
          </a:xfrm>
          <a:prstGeom prst="rect">
            <a:avLst/>
          </a:prstGeom>
        </p:spPr>
        <p:txBody>
          <a:bodyPr vert="horz" wrap="square" lIns="0" tIns="16173" rIns="0" bIns="0" rtlCol="0">
            <a:spAutoFit/>
          </a:bodyPr>
          <a:lstStyle/>
          <a:p>
            <a:pPr algn="l"/>
            <a:r>
              <a:rPr lang="pl-PL" b="1" i="0" dirty="0">
                <a:effectLst/>
                <a:latin typeface="PT Sans" panose="020B0503020203020204" pitchFamily="34" charset="-18"/>
              </a:rPr>
              <a:t>Singleton - zadanie</a:t>
            </a:r>
          </a:p>
        </p:txBody>
      </p:sp>
      <p:sp>
        <p:nvSpPr>
          <p:cNvPr id="30" name="object 29">
            <a:extLst>
              <a:ext uri="{FF2B5EF4-FFF2-40B4-BE49-F238E27FC236}">
                <a16:creationId xmlns:a16="http://schemas.microsoft.com/office/drawing/2014/main" id="{8BB2BD20-4C95-4344-8453-BB0A3663B3B5}"/>
              </a:ext>
            </a:extLst>
          </p:cNvPr>
          <p:cNvSpPr txBox="1"/>
          <p:nvPr/>
        </p:nvSpPr>
        <p:spPr>
          <a:xfrm>
            <a:off x="1024223" y="2579855"/>
            <a:ext cx="18938581" cy="9437404"/>
          </a:xfrm>
          <a:prstGeom prst="rect">
            <a:avLst/>
          </a:prstGeom>
        </p:spPr>
        <p:txBody>
          <a:bodyPr vert="horz" wrap="square" lIns="0" tIns="19253" rIns="0" bIns="0" rtlCol="0">
            <a:spAutoFit/>
          </a:bodyPr>
          <a:lstStyle/>
          <a:p>
            <a:pPr algn="l"/>
            <a:r>
              <a:rPr lang="pl-PL" b="0" i="0" dirty="0">
                <a:solidFill>
                  <a:srgbClr val="1C1D1F"/>
                </a:solidFill>
                <a:effectLst/>
                <a:latin typeface="sf pro text"/>
              </a:rPr>
              <a:t>Jeśli wszystko Ci się powiedzie, wywołanie:</a:t>
            </a:r>
          </a:p>
          <a:p>
            <a:pPr algn="l"/>
            <a:endParaRPr lang="pl-PL" dirty="0">
              <a:solidFill>
                <a:srgbClr val="1C1D1F"/>
              </a:solidFill>
              <a:latin typeface="sf pro text"/>
            </a:endParaRPr>
          </a:p>
          <a:p>
            <a:pPr algn="l"/>
            <a:endParaRPr lang="pl-PL" b="0" i="0" dirty="0">
              <a:solidFill>
                <a:srgbClr val="1C1D1F"/>
              </a:solidFill>
              <a:effectLst/>
              <a:latin typeface="sf pro text"/>
            </a:endParaRPr>
          </a:p>
          <a:p>
            <a:pPr algn="l"/>
            <a:endParaRPr lang="pl-PL" dirty="0">
              <a:solidFill>
                <a:srgbClr val="1C1D1F"/>
              </a:solidFill>
              <a:latin typeface="sf pro text"/>
            </a:endParaRPr>
          </a:p>
          <a:p>
            <a:pPr algn="l"/>
            <a:endParaRPr lang="pl-PL" b="0" i="0" dirty="0">
              <a:solidFill>
                <a:srgbClr val="1C1D1F"/>
              </a:solidFill>
              <a:effectLst/>
              <a:latin typeface="sf pro text"/>
            </a:endParaRPr>
          </a:p>
          <a:p>
            <a:pPr algn="l"/>
            <a:endParaRPr lang="pl-PL" dirty="0">
              <a:solidFill>
                <a:srgbClr val="1C1D1F"/>
              </a:solidFill>
              <a:latin typeface="sf pro text"/>
            </a:endParaRPr>
          </a:p>
          <a:p>
            <a:pPr algn="l"/>
            <a:endParaRPr lang="pl-PL" b="0" i="0" dirty="0">
              <a:solidFill>
                <a:srgbClr val="1C1D1F"/>
              </a:solidFill>
              <a:effectLst/>
              <a:latin typeface="sf pro text"/>
            </a:endParaRPr>
          </a:p>
          <a:p>
            <a:pPr algn="l"/>
            <a:endParaRPr lang="pl-PL" dirty="0">
              <a:solidFill>
                <a:srgbClr val="1C1D1F"/>
              </a:solidFill>
              <a:latin typeface="sf pro text"/>
            </a:endParaRPr>
          </a:p>
          <a:p>
            <a:pPr algn="l"/>
            <a:endParaRPr lang="pl-PL" b="0" i="0" dirty="0">
              <a:solidFill>
                <a:srgbClr val="1C1D1F"/>
              </a:solidFill>
              <a:effectLst/>
              <a:latin typeface="sf pro text"/>
            </a:endParaRPr>
          </a:p>
          <a:p>
            <a:pPr algn="l"/>
            <a:endParaRPr lang="pl-PL" dirty="0">
              <a:solidFill>
                <a:srgbClr val="1C1D1F"/>
              </a:solidFill>
              <a:latin typeface="sf pro text"/>
            </a:endParaRPr>
          </a:p>
          <a:p>
            <a:pPr algn="l"/>
            <a:endParaRPr lang="pl-PL" b="0" i="0" dirty="0">
              <a:solidFill>
                <a:srgbClr val="1C1D1F"/>
              </a:solidFill>
              <a:effectLst/>
              <a:latin typeface="sf pro text"/>
            </a:endParaRPr>
          </a:p>
          <a:p>
            <a:pPr algn="l"/>
            <a:endParaRPr lang="pl-PL" dirty="0">
              <a:solidFill>
                <a:srgbClr val="1C1D1F"/>
              </a:solidFill>
              <a:latin typeface="sf pro text"/>
            </a:endParaRPr>
          </a:p>
          <a:p>
            <a:pPr algn="l"/>
            <a:endParaRPr lang="pl-PL" dirty="0">
              <a:solidFill>
                <a:srgbClr val="1C1D1F"/>
              </a:solidFill>
              <a:latin typeface="sf pro text"/>
            </a:endParaRPr>
          </a:p>
          <a:p>
            <a:pPr algn="l"/>
            <a:endParaRPr lang="pl-PL" dirty="0">
              <a:solidFill>
                <a:srgbClr val="1C1D1F"/>
              </a:solidFill>
              <a:latin typeface="sf pro text"/>
            </a:endParaRPr>
          </a:p>
          <a:p>
            <a:pPr algn="l"/>
            <a:r>
              <a:rPr lang="pl-PL" b="0" i="0" dirty="0">
                <a:solidFill>
                  <a:srgbClr val="1C1D1F"/>
                </a:solidFill>
                <a:effectLst/>
                <a:latin typeface="sf pro text"/>
              </a:rPr>
              <a:t>powinno rozpocząć grę, a następnie wypisać na zakończenie:</a:t>
            </a:r>
          </a:p>
          <a:p>
            <a:pPr algn="l"/>
            <a:endParaRPr lang="pl-PL" dirty="0">
              <a:solidFill>
                <a:srgbClr val="1C1D1F"/>
              </a:solidFill>
              <a:latin typeface="sf pro text"/>
            </a:endParaRPr>
          </a:p>
          <a:p>
            <a:pPr algn="l"/>
            <a:endParaRPr lang="pl-PL" b="0" i="0" dirty="0">
              <a:solidFill>
                <a:srgbClr val="1C1D1F"/>
              </a:solidFill>
              <a:effectLst/>
              <a:latin typeface="sf pro text"/>
            </a:endParaRPr>
          </a:p>
        </p:txBody>
      </p:sp>
      <p:pic>
        <p:nvPicPr>
          <p:cNvPr id="3" name="Picture 2">
            <a:extLst>
              <a:ext uri="{FF2B5EF4-FFF2-40B4-BE49-F238E27FC236}">
                <a16:creationId xmlns:a16="http://schemas.microsoft.com/office/drawing/2014/main" id="{629F65F6-EE77-40AA-89F3-18A9C2FF22D9}"/>
              </a:ext>
            </a:extLst>
          </p:cNvPr>
          <p:cNvPicPr>
            <a:picLocks noChangeAspect="1"/>
          </p:cNvPicPr>
          <p:nvPr/>
        </p:nvPicPr>
        <p:blipFill>
          <a:blip r:embed="rId2"/>
          <a:stretch>
            <a:fillRect/>
          </a:stretch>
        </p:blipFill>
        <p:spPr>
          <a:xfrm>
            <a:off x="1024223" y="3485241"/>
            <a:ext cx="6579076" cy="6178889"/>
          </a:xfrm>
          <a:prstGeom prst="rect">
            <a:avLst/>
          </a:prstGeom>
        </p:spPr>
      </p:pic>
      <p:pic>
        <p:nvPicPr>
          <p:cNvPr id="5" name="Picture 4">
            <a:extLst>
              <a:ext uri="{FF2B5EF4-FFF2-40B4-BE49-F238E27FC236}">
                <a16:creationId xmlns:a16="http://schemas.microsoft.com/office/drawing/2014/main" id="{CE180E4E-18D3-4235-9A41-A6A39F793967}"/>
              </a:ext>
            </a:extLst>
          </p:cNvPr>
          <p:cNvPicPr>
            <a:picLocks noChangeAspect="1"/>
          </p:cNvPicPr>
          <p:nvPr/>
        </p:nvPicPr>
        <p:blipFill>
          <a:blip r:embed="rId3"/>
          <a:stretch>
            <a:fillRect/>
          </a:stretch>
        </p:blipFill>
        <p:spPr>
          <a:xfrm>
            <a:off x="1024223" y="10850395"/>
            <a:ext cx="3486617" cy="1095272"/>
          </a:xfrm>
          <a:prstGeom prst="rect">
            <a:avLst/>
          </a:prstGeom>
        </p:spPr>
      </p:pic>
    </p:spTree>
    <p:extLst>
      <p:ext uri="{BB962C8B-B14F-4D97-AF65-F5344CB8AC3E}">
        <p14:creationId xmlns:p14="http://schemas.microsoft.com/office/powerpoint/2010/main" val="13538226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12">
            <a:extLst>
              <a:ext uri="{FF2B5EF4-FFF2-40B4-BE49-F238E27FC236}">
                <a16:creationId xmlns:a16="http://schemas.microsoft.com/office/drawing/2014/main" id="{CF1DA3F7-E1BC-E04E-BEF2-1DB00F3FCDCC}"/>
              </a:ext>
            </a:extLst>
          </p:cNvPr>
          <p:cNvSpPr txBox="1">
            <a:spLocks noGrp="1"/>
          </p:cNvSpPr>
          <p:nvPr>
            <p:ph type="title"/>
          </p:nvPr>
        </p:nvSpPr>
        <p:spPr>
          <a:xfrm>
            <a:off x="1124431" y="1092771"/>
            <a:ext cx="21029831" cy="750506"/>
          </a:xfrm>
          <a:prstGeom prst="rect">
            <a:avLst/>
          </a:prstGeom>
        </p:spPr>
        <p:txBody>
          <a:bodyPr vert="horz" wrap="square" lIns="0" tIns="16173" rIns="0" bIns="0" rtlCol="0">
            <a:spAutoFit/>
          </a:bodyPr>
          <a:lstStyle/>
          <a:p>
            <a:pPr algn="l" fontAlgn="base"/>
            <a:r>
              <a:rPr lang="pl-PL" b="1" dirty="0">
                <a:effectLst/>
                <a:latin typeface="Work Sans" pitchFamily="2" charset="-18"/>
              </a:rPr>
              <a:t>Obserwator</a:t>
            </a:r>
          </a:p>
        </p:txBody>
      </p:sp>
      <p:sp>
        <p:nvSpPr>
          <p:cNvPr id="30" name="object 29">
            <a:extLst>
              <a:ext uri="{FF2B5EF4-FFF2-40B4-BE49-F238E27FC236}">
                <a16:creationId xmlns:a16="http://schemas.microsoft.com/office/drawing/2014/main" id="{8BB2BD20-4C95-4344-8453-BB0A3663B3B5}"/>
              </a:ext>
            </a:extLst>
          </p:cNvPr>
          <p:cNvSpPr txBox="1"/>
          <p:nvPr/>
        </p:nvSpPr>
        <p:spPr>
          <a:xfrm>
            <a:off x="1124431" y="2472059"/>
            <a:ext cx="18938581" cy="10545399"/>
          </a:xfrm>
          <a:prstGeom prst="rect">
            <a:avLst/>
          </a:prstGeom>
        </p:spPr>
        <p:txBody>
          <a:bodyPr vert="horz" wrap="square" lIns="0" tIns="19253" rIns="0" bIns="0" rtlCol="0">
            <a:spAutoFit/>
          </a:bodyPr>
          <a:lstStyle/>
          <a:p>
            <a:pPr algn="l" fontAlgn="base"/>
            <a:r>
              <a:rPr lang="pl-PL" b="1" i="0" dirty="0">
                <a:effectLst/>
                <a:latin typeface="PT Sans" panose="020B0604020202020204" pitchFamily="34" charset="-18"/>
              </a:rPr>
              <a:t>Obserwator</a:t>
            </a:r>
            <a:r>
              <a:rPr lang="pl-PL" b="0" i="0" dirty="0">
                <a:effectLst/>
                <a:latin typeface="PT Sans" panose="020B0604020202020204" pitchFamily="34" charset="-18"/>
              </a:rPr>
              <a:t> to czynnościowy (behawioralny) wzorzec projektowy pozwalający zdefiniować mechanizm subskrypcji w celu powiadamiania wielu obiektów o zdarzeniach dziejących się w obserwowanym obiekcie.</a:t>
            </a:r>
          </a:p>
          <a:p>
            <a:pPr algn="l" fontAlgn="base"/>
            <a:endParaRPr lang="pl-PL" dirty="0">
              <a:latin typeface="PT Sans" panose="020B0604020202020204" pitchFamily="34" charset="-18"/>
            </a:endParaRPr>
          </a:p>
          <a:p>
            <a:pPr algn="l"/>
            <a:r>
              <a:rPr lang="pl-PL" b="0" i="0" dirty="0">
                <a:effectLst/>
                <a:latin typeface="PT Sans" panose="020B0503020203020204" pitchFamily="34" charset="-18"/>
              </a:rPr>
              <a:t>Wyobraź sobie, że masz dwa typy obiektów: </a:t>
            </a:r>
            <a:r>
              <a:rPr lang="pl-PL" b="1" i="0" dirty="0" err="1">
                <a:effectLst/>
                <a:latin typeface="PT Sans" panose="020B0503020203020204" pitchFamily="34" charset="-18"/>
              </a:rPr>
              <a:t>Klinet</a:t>
            </a:r>
            <a:r>
              <a:rPr lang="pl-PL" b="0" i="0" dirty="0">
                <a:effectLst/>
                <a:latin typeface="PT Sans" panose="020B0503020203020204" pitchFamily="34" charset="-18"/>
              </a:rPr>
              <a:t> i </a:t>
            </a:r>
            <a:r>
              <a:rPr lang="pl-PL" b="1" i="0" dirty="0">
                <a:effectLst/>
                <a:latin typeface="PT Sans" panose="020B0503020203020204" pitchFamily="34" charset="-18"/>
              </a:rPr>
              <a:t>Sklep</a:t>
            </a:r>
            <a:r>
              <a:rPr lang="pl-PL" b="0" i="0" dirty="0">
                <a:effectLst/>
                <a:latin typeface="PT Sans" panose="020B0503020203020204" pitchFamily="34" charset="-18"/>
              </a:rPr>
              <a:t>. Klient jest zainteresowany jakąś szczególną marką produktu, na przykład nowym modelem iPhone, który ma się niedługo pojawić w sklepie.</a:t>
            </a:r>
          </a:p>
          <a:p>
            <a:pPr algn="l"/>
            <a:endParaRPr lang="pl-PL" b="0" i="0" dirty="0">
              <a:effectLst/>
              <a:latin typeface="PT Sans" panose="020B0503020203020204" pitchFamily="34" charset="-18"/>
            </a:endParaRPr>
          </a:p>
          <a:p>
            <a:pPr algn="l"/>
            <a:r>
              <a:rPr lang="pl-PL" b="0" i="0" dirty="0">
                <a:effectLst/>
                <a:latin typeface="PT Sans" panose="020B0503020203020204" pitchFamily="34" charset="-18"/>
              </a:rPr>
              <a:t>Klient mógłby odwiedzać sklep codziennie i sprawdzać dostępność produktu, ale dopóki produkt jest w drodze, większość tych spacerów będzie bezcelowa.</a:t>
            </a:r>
          </a:p>
          <a:p>
            <a:pPr algn="l"/>
            <a:endParaRPr lang="pl-PL" b="0" i="0" dirty="0">
              <a:effectLst/>
              <a:latin typeface="PT Sans" panose="020B0503020203020204" pitchFamily="34" charset="-18"/>
            </a:endParaRPr>
          </a:p>
          <a:p>
            <a:pPr algn="l"/>
            <a:r>
              <a:rPr lang="pl-PL" i="0" dirty="0">
                <a:effectLst/>
                <a:latin typeface="PT Sans" panose="020B0503020203020204" pitchFamily="34" charset="-18"/>
              </a:rPr>
              <a:t>Z drugiej strony, sklep mógłby rozesłać mnóstwo </a:t>
            </a:r>
            <a:r>
              <a:rPr lang="pl-PL" i="0" dirty="0" err="1">
                <a:effectLst/>
                <a:latin typeface="PT Sans" panose="020B0503020203020204" pitchFamily="34" charset="-18"/>
              </a:rPr>
              <a:t>emaili</a:t>
            </a:r>
            <a:r>
              <a:rPr lang="pl-PL" i="0" dirty="0">
                <a:effectLst/>
                <a:latin typeface="PT Sans" panose="020B0503020203020204" pitchFamily="34" charset="-18"/>
              </a:rPr>
              <a:t> do wszystkich klientów jak tylko pojawi się nowy produkt, ale to może zostać odebrane jako spamowanie. Zaoszczędziłoby wprawdzie niektórym klientom zbędnych podróży do sklepu, ale jednocześnie niektórzy by się zdenerwowali otrzymując nieistotną dla nich wiadomość.</a:t>
            </a:r>
          </a:p>
          <a:p>
            <a:pPr algn="l"/>
            <a:r>
              <a:rPr lang="pl-PL" i="0" dirty="0">
                <a:effectLst/>
                <a:latin typeface="PT Sans" panose="020B0503020203020204" pitchFamily="34" charset="-18"/>
              </a:rPr>
              <a:t>Wygląda na to, że mamy tu konflikt. Albo klient traci czas sprawdzając dostępność produktu, albo sklep ponosi koszty powiadamiając niewłaściwych klientów.</a:t>
            </a:r>
          </a:p>
          <a:p>
            <a:pPr algn="l"/>
            <a:endParaRPr lang="pl-PL" b="0" i="0" dirty="0">
              <a:effectLst/>
              <a:latin typeface="PT Sans" panose="020B0503020203020204" pitchFamily="34" charset="-18"/>
            </a:endParaRPr>
          </a:p>
          <a:p>
            <a:pPr algn="l" fontAlgn="base"/>
            <a:endParaRPr lang="pl-PL" b="0" i="0" dirty="0">
              <a:effectLst/>
              <a:latin typeface="Work Sans" pitchFamily="2" charset="-18"/>
            </a:endParaRPr>
          </a:p>
        </p:txBody>
      </p:sp>
    </p:spTree>
    <p:extLst>
      <p:ext uri="{BB962C8B-B14F-4D97-AF65-F5344CB8AC3E}">
        <p14:creationId xmlns:p14="http://schemas.microsoft.com/office/powerpoint/2010/main" val="22362609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12">
            <a:extLst>
              <a:ext uri="{FF2B5EF4-FFF2-40B4-BE49-F238E27FC236}">
                <a16:creationId xmlns:a16="http://schemas.microsoft.com/office/drawing/2014/main" id="{CF1DA3F7-E1BC-E04E-BEF2-1DB00F3FCDCC}"/>
              </a:ext>
            </a:extLst>
          </p:cNvPr>
          <p:cNvSpPr txBox="1">
            <a:spLocks noGrp="1"/>
          </p:cNvSpPr>
          <p:nvPr>
            <p:ph type="title"/>
          </p:nvPr>
        </p:nvSpPr>
        <p:spPr>
          <a:xfrm>
            <a:off x="1124431" y="1092771"/>
            <a:ext cx="21029831" cy="750506"/>
          </a:xfrm>
          <a:prstGeom prst="rect">
            <a:avLst/>
          </a:prstGeom>
        </p:spPr>
        <p:txBody>
          <a:bodyPr vert="horz" wrap="square" lIns="0" tIns="16173" rIns="0" bIns="0" rtlCol="0">
            <a:spAutoFit/>
          </a:bodyPr>
          <a:lstStyle/>
          <a:p>
            <a:pPr algn="l" fontAlgn="base"/>
            <a:r>
              <a:rPr lang="pl-PL" b="1" dirty="0">
                <a:effectLst/>
                <a:latin typeface="Work Sans" pitchFamily="2" charset="-18"/>
              </a:rPr>
              <a:t>Obserwator</a:t>
            </a:r>
          </a:p>
        </p:txBody>
      </p:sp>
      <p:sp>
        <p:nvSpPr>
          <p:cNvPr id="30" name="object 29">
            <a:extLst>
              <a:ext uri="{FF2B5EF4-FFF2-40B4-BE49-F238E27FC236}">
                <a16:creationId xmlns:a16="http://schemas.microsoft.com/office/drawing/2014/main" id="{8BB2BD20-4C95-4344-8453-BB0A3663B3B5}"/>
              </a:ext>
            </a:extLst>
          </p:cNvPr>
          <p:cNvSpPr txBox="1"/>
          <p:nvPr/>
        </p:nvSpPr>
        <p:spPr>
          <a:xfrm>
            <a:off x="1124431" y="2472059"/>
            <a:ext cx="18938581" cy="5005421"/>
          </a:xfrm>
          <a:prstGeom prst="rect">
            <a:avLst/>
          </a:prstGeom>
        </p:spPr>
        <p:txBody>
          <a:bodyPr vert="horz" wrap="square" lIns="0" tIns="19253" rIns="0" bIns="0" rtlCol="0">
            <a:spAutoFit/>
          </a:bodyPr>
          <a:lstStyle/>
          <a:p>
            <a:pPr algn="l"/>
            <a:r>
              <a:rPr lang="pl-PL" b="0" i="0" dirty="0">
                <a:effectLst/>
                <a:latin typeface="PT Sans" panose="020B0503020203020204" pitchFamily="34" charset="-18"/>
              </a:rPr>
              <a:t>Obiekt który posiada jakiś interesujący stan nazywa się zwykle </a:t>
            </a:r>
            <a:r>
              <a:rPr lang="pl-PL" b="0" i="1" dirty="0">
                <a:effectLst/>
                <a:latin typeface="PT Sans" panose="020B0503020203020204" pitchFamily="34" charset="-18"/>
              </a:rPr>
              <a:t>podmiotem</a:t>
            </a:r>
            <a:r>
              <a:rPr lang="pl-PL" b="0" i="0" dirty="0">
                <a:effectLst/>
                <a:latin typeface="PT Sans" panose="020B0503020203020204" pitchFamily="34" charset="-18"/>
              </a:rPr>
              <a:t>, ale skoro będzie powiadamiał inne obiekty o zmianach swojego stanu, można nazwać go </a:t>
            </a:r>
            <a:r>
              <a:rPr lang="pl-PL" b="0" i="1" dirty="0">
                <a:effectLst/>
                <a:latin typeface="PT Sans" panose="020B0503020203020204" pitchFamily="34" charset="-18"/>
              </a:rPr>
              <a:t>publikującym</a:t>
            </a:r>
            <a:r>
              <a:rPr lang="pl-PL" b="0" i="0" dirty="0">
                <a:effectLst/>
                <a:latin typeface="PT Sans" panose="020B0503020203020204" pitchFamily="34" charset="-18"/>
              </a:rPr>
              <a:t>. Wszystkie pozostałe obiekty, które chcą śledzić zmiany stanu nadawcy nazywa się </a:t>
            </a:r>
            <a:r>
              <a:rPr lang="pl-PL" b="1" i="1" dirty="0">
                <a:effectLst/>
                <a:latin typeface="PT Sans" panose="020B0503020203020204" pitchFamily="34" charset="-18"/>
              </a:rPr>
              <a:t>subskrybentami</a:t>
            </a:r>
            <a:r>
              <a:rPr lang="pl-PL" b="0" i="0" dirty="0">
                <a:effectLst/>
                <a:latin typeface="PT Sans" panose="020B0503020203020204" pitchFamily="34" charset="-18"/>
              </a:rPr>
              <a:t>.</a:t>
            </a:r>
          </a:p>
          <a:p>
            <a:pPr algn="l"/>
            <a:endParaRPr lang="pl-PL" b="0" i="0" dirty="0">
              <a:effectLst/>
              <a:latin typeface="PT Sans" panose="020B0503020203020204" pitchFamily="34" charset="-18"/>
            </a:endParaRPr>
          </a:p>
          <a:p>
            <a:pPr algn="l"/>
            <a:r>
              <a:rPr lang="pl-PL" b="0" i="0" dirty="0">
                <a:effectLst/>
                <a:latin typeface="PT Sans" panose="020B0503020203020204" pitchFamily="34" charset="-18"/>
              </a:rPr>
              <a:t>Wzorzec Obserwator proponuje dodanie mechanizmu subskrypcji do klasy publikującego, aby pojedyncze obiekty mogły subskrybować lub przerwać subskrypcję strumienia zdarzeń publikującego. Na szczęście nie jest to tak skomplikowane jak brzmi. Tak naprawdę mechanizm ten składa się z 1) pola tablicowego służącego przechowywaniu listy odniesień do subskrybentów oraz 2) wielu metod publicznych pozwalających dodawać i usuwać wpisy tej listy.</a:t>
            </a:r>
          </a:p>
        </p:txBody>
      </p:sp>
      <p:pic>
        <p:nvPicPr>
          <p:cNvPr id="3" name="Picture 2">
            <a:extLst>
              <a:ext uri="{FF2B5EF4-FFF2-40B4-BE49-F238E27FC236}">
                <a16:creationId xmlns:a16="http://schemas.microsoft.com/office/drawing/2014/main" id="{754D7E76-6A06-4FF4-B464-4C545672AB0E}"/>
              </a:ext>
            </a:extLst>
          </p:cNvPr>
          <p:cNvPicPr>
            <a:picLocks noChangeAspect="1"/>
          </p:cNvPicPr>
          <p:nvPr/>
        </p:nvPicPr>
        <p:blipFill>
          <a:blip r:embed="rId2"/>
          <a:stretch>
            <a:fillRect/>
          </a:stretch>
        </p:blipFill>
        <p:spPr>
          <a:xfrm>
            <a:off x="4518883" y="7477480"/>
            <a:ext cx="13067660" cy="4183685"/>
          </a:xfrm>
          <a:prstGeom prst="rect">
            <a:avLst/>
          </a:prstGeom>
        </p:spPr>
      </p:pic>
    </p:spTree>
    <p:extLst>
      <p:ext uri="{BB962C8B-B14F-4D97-AF65-F5344CB8AC3E}">
        <p14:creationId xmlns:p14="http://schemas.microsoft.com/office/powerpoint/2010/main" val="22687643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12">
            <a:extLst>
              <a:ext uri="{FF2B5EF4-FFF2-40B4-BE49-F238E27FC236}">
                <a16:creationId xmlns:a16="http://schemas.microsoft.com/office/drawing/2014/main" id="{CF1DA3F7-E1BC-E04E-BEF2-1DB00F3FCDCC}"/>
              </a:ext>
            </a:extLst>
          </p:cNvPr>
          <p:cNvSpPr txBox="1">
            <a:spLocks noGrp="1"/>
          </p:cNvSpPr>
          <p:nvPr>
            <p:ph type="title"/>
          </p:nvPr>
        </p:nvSpPr>
        <p:spPr>
          <a:xfrm>
            <a:off x="1124431" y="1092771"/>
            <a:ext cx="21029831" cy="750506"/>
          </a:xfrm>
          <a:prstGeom prst="rect">
            <a:avLst/>
          </a:prstGeom>
        </p:spPr>
        <p:txBody>
          <a:bodyPr vert="horz" wrap="square" lIns="0" tIns="16173" rIns="0" bIns="0" rtlCol="0">
            <a:spAutoFit/>
          </a:bodyPr>
          <a:lstStyle/>
          <a:p>
            <a:pPr algn="l" fontAlgn="base"/>
            <a:r>
              <a:rPr lang="pl-PL" b="1" dirty="0">
                <a:effectLst/>
                <a:latin typeface="Work Sans" pitchFamily="2" charset="-18"/>
              </a:rPr>
              <a:t>Obserwator</a:t>
            </a:r>
          </a:p>
        </p:txBody>
      </p:sp>
      <p:sp>
        <p:nvSpPr>
          <p:cNvPr id="30" name="object 29">
            <a:extLst>
              <a:ext uri="{FF2B5EF4-FFF2-40B4-BE49-F238E27FC236}">
                <a16:creationId xmlns:a16="http://schemas.microsoft.com/office/drawing/2014/main" id="{8BB2BD20-4C95-4344-8453-BB0A3663B3B5}"/>
              </a:ext>
            </a:extLst>
          </p:cNvPr>
          <p:cNvSpPr txBox="1"/>
          <p:nvPr/>
        </p:nvSpPr>
        <p:spPr>
          <a:xfrm>
            <a:off x="1124431" y="2472059"/>
            <a:ext cx="18938581" cy="6667415"/>
          </a:xfrm>
          <a:prstGeom prst="rect">
            <a:avLst/>
          </a:prstGeom>
        </p:spPr>
        <p:txBody>
          <a:bodyPr vert="horz" wrap="square" lIns="0" tIns="19253" rIns="0" bIns="0" rtlCol="0">
            <a:spAutoFit/>
          </a:bodyPr>
          <a:lstStyle/>
          <a:p>
            <a:pPr algn="l"/>
            <a:r>
              <a:rPr lang="pl-PL" b="0" i="0" dirty="0">
                <a:effectLst/>
                <a:latin typeface="PT Sans" panose="020B0503020203020204" pitchFamily="34" charset="-18"/>
              </a:rPr>
              <a:t>Za każdym razem, gdy wydarzy się coś ważnego publikującemu, może on przejrzeć swoją listę subskrybentów i wywołać odpowiednią metodę powiadamiania ich obiektów.</a:t>
            </a:r>
          </a:p>
          <a:p>
            <a:pPr algn="l"/>
            <a:endParaRPr lang="pl-PL" b="0" i="0" dirty="0">
              <a:effectLst/>
              <a:latin typeface="PT Sans" panose="020B0503020203020204" pitchFamily="34" charset="-18"/>
            </a:endParaRPr>
          </a:p>
          <a:p>
            <a:pPr algn="l"/>
            <a:r>
              <a:rPr lang="pl-PL" b="0" i="0" dirty="0">
                <a:effectLst/>
                <a:latin typeface="PT Sans" panose="020B0503020203020204" pitchFamily="34" charset="-18"/>
              </a:rPr>
              <a:t>Prawdziwe aplikacje mogą mieć tuziny różnych klas subskrybentów które są zainteresowane śledzeniem zdarzeń jednej klasy publikującego. Nie chcielibyśmy sprzęgać nadawcy z tymi wszystkimi klasami. Poza tym możesz nawet z góry nic o nich nie wiedzieć, jeśli klasę publikującą zamierzasz udostępnić innym ludziom.</a:t>
            </a:r>
          </a:p>
          <a:p>
            <a:pPr algn="l"/>
            <a:endParaRPr lang="pl-PL" b="0" i="0" dirty="0">
              <a:effectLst/>
              <a:latin typeface="PT Sans" panose="020B0503020203020204" pitchFamily="34" charset="-18"/>
            </a:endParaRPr>
          </a:p>
          <a:p>
            <a:pPr algn="l"/>
            <a:r>
              <a:rPr lang="pl-PL" b="0" i="0" dirty="0">
                <a:effectLst/>
                <a:latin typeface="PT Sans" panose="020B0503020203020204" pitchFamily="34" charset="-18"/>
              </a:rPr>
              <a:t>Dlatego właśnie ważnym jest, aby wszyscy subskrybenci implementowali ten sam interfejs i żeby publikujący komunikował się z nimi wyłącznie poprzez ten interfejs. Powinien on deklarować metodę powiadamiania wraz z zestawem parametrów za pomocą których publikujący może przekazać dodatkowe dane kontekstowe wraz z powiadomieniem.</a:t>
            </a:r>
          </a:p>
        </p:txBody>
      </p:sp>
    </p:spTree>
    <p:extLst>
      <p:ext uri="{BB962C8B-B14F-4D97-AF65-F5344CB8AC3E}">
        <p14:creationId xmlns:p14="http://schemas.microsoft.com/office/powerpoint/2010/main" val="7668918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12">
            <a:extLst>
              <a:ext uri="{FF2B5EF4-FFF2-40B4-BE49-F238E27FC236}">
                <a16:creationId xmlns:a16="http://schemas.microsoft.com/office/drawing/2014/main" id="{CF1DA3F7-E1BC-E04E-BEF2-1DB00F3FCDCC}"/>
              </a:ext>
            </a:extLst>
          </p:cNvPr>
          <p:cNvSpPr txBox="1">
            <a:spLocks noGrp="1"/>
          </p:cNvSpPr>
          <p:nvPr>
            <p:ph type="title"/>
          </p:nvPr>
        </p:nvSpPr>
        <p:spPr>
          <a:xfrm>
            <a:off x="1124431" y="1092771"/>
            <a:ext cx="21029831" cy="750506"/>
          </a:xfrm>
          <a:prstGeom prst="rect">
            <a:avLst/>
          </a:prstGeom>
        </p:spPr>
        <p:txBody>
          <a:bodyPr vert="horz" wrap="square" lIns="0" tIns="16173" rIns="0" bIns="0" rtlCol="0">
            <a:spAutoFit/>
          </a:bodyPr>
          <a:lstStyle/>
          <a:p>
            <a:pPr algn="l" fontAlgn="base"/>
            <a:r>
              <a:rPr lang="pl-PL" b="1" dirty="0">
                <a:effectLst/>
                <a:latin typeface="Work Sans" pitchFamily="2" charset="-18"/>
              </a:rPr>
              <a:t>Obserwator - przykład</a:t>
            </a:r>
          </a:p>
        </p:txBody>
      </p:sp>
      <p:pic>
        <p:nvPicPr>
          <p:cNvPr id="3" name="Picture 2">
            <a:extLst>
              <a:ext uri="{FF2B5EF4-FFF2-40B4-BE49-F238E27FC236}">
                <a16:creationId xmlns:a16="http://schemas.microsoft.com/office/drawing/2014/main" id="{D81BCE6D-C86C-4D9D-A8AC-2CBE35541831}"/>
              </a:ext>
            </a:extLst>
          </p:cNvPr>
          <p:cNvPicPr>
            <a:picLocks noChangeAspect="1"/>
          </p:cNvPicPr>
          <p:nvPr/>
        </p:nvPicPr>
        <p:blipFill>
          <a:blip r:embed="rId2"/>
          <a:stretch>
            <a:fillRect/>
          </a:stretch>
        </p:blipFill>
        <p:spPr>
          <a:xfrm>
            <a:off x="1124431" y="2710924"/>
            <a:ext cx="19092577" cy="8294152"/>
          </a:xfrm>
          <a:prstGeom prst="rect">
            <a:avLst/>
          </a:prstGeom>
        </p:spPr>
      </p:pic>
    </p:spTree>
    <p:extLst>
      <p:ext uri="{BB962C8B-B14F-4D97-AF65-F5344CB8AC3E}">
        <p14:creationId xmlns:p14="http://schemas.microsoft.com/office/powerpoint/2010/main" val="33256424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12">
            <a:extLst>
              <a:ext uri="{FF2B5EF4-FFF2-40B4-BE49-F238E27FC236}">
                <a16:creationId xmlns:a16="http://schemas.microsoft.com/office/drawing/2014/main" id="{CF1DA3F7-E1BC-E04E-BEF2-1DB00F3FCDCC}"/>
              </a:ext>
            </a:extLst>
          </p:cNvPr>
          <p:cNvSpPr txBox="1">
            <a:spLocks noGrp="1"/>
          </p:cNvSpPr>
          <p:nvPr>
            <p:ph type="title"/>
          </p:nvPr>
        </p:nvSpPr>
        <p:spPr>
          <a:xfrm>
            <a:off x="1124431" y="1092771"/>
            <a:ext cx="21029831" cy="750506"/>
          </a:xfrm>
          <a:prstGeom prst="rect">
            <a:avLst/>
          </a:prstGeom>
        </p:spPr>
        <p:txBody>
          <a:bodyPr vert="horz" wrap="square" lIns="0" tIns="16173" rIns="0" bIns="0" rtlCol="0">
            <a:spAutoFit/>
          </a:bodyPr>
          <a:lstStyle/>
          <a:p>
            <a:pPr algn="l" fontAlgn="base"/>
            <a:r>
              <a:rPr lang="pl-PL" b="1" dirty="0">
                <a:effectLst/>
                <a:latin typeface="Work Sans" pitchFamily="2" charset="-18"/>
              </a:rPr>
              <a:t>Obserwator - zadanie</a:t>
            </a:r>
          </a:p>
        </p:txBody>
      </p:sp>
      <p:sp>
        <p:nvSpPr>
          <p:cNvPr id="30" name="object 29">
            <a:extLst>
              <a:ext uri="{FF2B5EF4-FFF2-40B4-BE49-F238E27FC236}">
                <a16:creationId xmlns:a16="http://schemas.microsoft.com/office/drawing/2014/main" id="{8BB2BD20-4C95-4344-8453-BB0A3663B3B5}"/>
              </a:ext>
            </a:extLst>
          </p:cNvPr>
          <p:cNvSpPr txBox="1"/>
          <p:nvPr/>
        </p:nvSpPr>
        <p:spPr>
          <a:xfrm>
            <a:off x="1124431" y="2472059"/>
            <a:ext cx="18938581" cy="6667415"/>
          </a:xfrm>
          <a:prstGeom prst="rect">
            <a:avLst/>
          </a:prstGeom>
        </p:spPr>
        <p:txBody>
          <a:bodyPr vert="horz" wrap="square" lIns="0" tIns="19253" rIns="0" bIns="0" rtlCol="0">
            <a:spAutoFit/>
          </a:bodyPr>
          <a:lstStyle/>
          <a:p>
            <a:pPr algn="l"/>
            <a:r>
              <a:rPr lang="pl-PL" b="1" i="0" dirty="0">
                <a:solidFill>
                  <a:srgbClr val="1C1D1F"/>
                </a:solidFill>
                <a:effectLst/>
                <a:latin typeface="sf pro text"/>
              </a:rPr>
              <a:t>Prognoza pogody</a:t>
            </a:r>
          </a:p>
          <a:p>
            <a:pPr algn="l"/>
            <a:r>
              <a:rPr lang="pl-PL" b="0" i="0" dirty="0">
                <a:solidFill>
                  <a:srgbClr val="1C1D1F"/>
                </a:solidFill>
                <a:effectLst/>
                <a:latin typeface="sf pro text"/>
              </a:rPr>
              <a:t>Uruchom swoje ulubione IDE i utwórz nowy, pusty projekt.</a:t>
            </a:r>
          </a:p>
          <a:p>
            <a:pPr algn="l"/>
            <a:r>
              <a:rPr lang="pl-PL" b="0" i="0" dirty="0">
                <a:solidFill>
                  <a:srgbClr val="1C1D1F"/>
                </a:solidFill>
                <a:effectLst/>
                <a:latin typeface="sf pro text"/>
              </a:rPr>
              <a:t>Twoim pierwszym zadaniem będzie utworzenie systemu powiadomień o zmianach pogody. Do tego celu idealnie posłuży wzorzec </a:t>
            </a:r>
            <a:r>
              <a:rPr lang="pl-PL" b="0" i="0" dirty="0" err="1">
                <a:solidFill>
                  <a:srgbClr val="1C1D1F"/>
                </a:solidFill>
                <a:effectLst/>
                <a:latin typeface="sf pro text"/>
              </a:rPr>
              <a:t>Observer</a:t>
            </a:r>
            <a:r>
              <a:rPr lang="pl-PL" b="0" i="0" dirty="0">
                <a:solidFill>
                  <a:srgbClr val="1C1D1F"/>
                </a:solidFill>
                <a:effectLst/>
                <a:latin typeface="sf pro text"/>
              </a:rPr>
              <a:t>.</a:t>
            </a:r>
          </a:p>
          <a:p>
            <a:pPr algn="l"/>
            <a:endParaRPr lang="pl-PL" dirty="0">
              <a:solidFill>
                <a:srgbClr val="1C1D1F"/>
              </a:solidFill>
              <a:latin typeface="sf pro text"/>
            </a:endParaRPr>
          </a:p>
          <a:p>
            <a:pPr algn="l"/>
            <a:r>
              <a:rPr lang="pl-PL" b="0" i="0" dirty="0">
                <a:solidFill>
                  <a:srgbClr val="1C1D1F"/>
                </a:solidFill>
                <a:effectLst/>
                <a:latin typeface="sf pro text"/>
              </a:rPr>
              <a:t>Aby to zrobić poprawnie należy utworzyć dwa interfejsy. Pierwszym będzie interfejs o nazwie </a:t>
            </a:r>
            <a:r>
              <a:rPr lang="pl-PL" b="1" i="0" dirty="0" err="1">
                <a:solidFill>
                  <a:srgbClr val="1C1D1F"/>
                </a:solidFill>
                <a:effectLst/>
                <a:latin typeface="sf pro text"/>
              </a:rPr>
              <a:t>Observable</a:t>
            </a:r>
            <a:r>
              <a:rPr lang="pl-PL" b="1" i="0" dirty="0">
                <a:solidFill>
                  <a:srgbClr val="1C1D1F"/>
                </a:solidFill>
                <a:effectLst/>
                <a:latin typeface="sf pro text"/>
              </a:rPr>
              <a:t> </a:t>
            </a:r>
            <a:r>
              <a:rPr lang="pl-PL" b="0" i="0" dirty="0">
                <a:solidFill>
                  <a:srgbClr val="1C1D1F"/>
                </a:solidFill>
                <a:effectLst/>
                <a:latin typeface="sf pro text"/>
              </a:rPr>
              <a:t>zawierający deklarację trzech metod z dostępem domyślnym:</a:t>
            </a:r>
            <a:br>
              <a:rPr lang="pl-PL" b="0" i="0" dirty="0">
                <a:solidFill>
                  <a:srgbClr val="1C1D1F"/>
                </a:solidFill>
                <a:effectLst/>
                <a:latin typeface="sf pro text"/>
              </a:rPr>
            </a:br>
            <a:endParaRPr lang="pl-PL" b="0" i="0" dirty="0">
              <a:solidFill>
                <a:srgbClr val="B4690E"/>
              </a:solidFill>
              <a:effectLst/>
              <a:latin typeface="sfmono-regular"/>
            </a:endParaRPr>
          </a:p>
          <a:p>
            <a:pPr marL="571500" indent="-571500">
              <a:buFont typeface="Arial" panose="020B0604020202020204" pitchFamily="34" charset="0"/>
              <a:buChar char="•"/>
            </a:pPr>
            <a:r>
              <a:rPr lang="pl-PL" b="0" i="0" dirty="0" err="1">
                <a:solidFill>
                  <a:srgbClr val="B4690E"/>
                </a:solidFill>
                <a:effectLst/>
                <a:latin typeface="sfmono-regular"/>
              </a:rPr>
              <a:t>void</a:t>
            </a:r>
            <a:r>
              <a:rPr lang="pl-PL" b="0" i="0" dirty="0">
                <a:solidFill>
                  <a:srgbClr val="B4690E"/>
                </a:solidFill>
                <a:effectLst/>
                <a:latin typeface="sfmono-regular"/>
              </a:rPr>
              <a:t> </a:t>
            </a:r>
            <a:r>
              <a:rPr lang="pl-PL" b="0" i="0" dirty="0" err="1">
                <a:solidFill>
                  <a:srgbClr val="B4690E"/>
                </a:solidFill>
                <a:effectLst/>
                <a:latin typeface="sfmono-regular"/>
              </a:rPr>
              <a:t>unregisterObserver</a:t>
            </a:r>
            <a:r>
              <a:rPr lang="pl-PL" b="0" i="0" dirty="0">
                <a:solidFill>
                  <a:srgbClr val="B4690E"/>
                </a:solidFill>
                <a:effectLst/>
                <a:latin typeface="sfmono-regular"/>
              </a:rPr>
              <a:t>(</a:t>
            </a:r>
            <a:r>
              <a:rPr lang="pl-PL" b="0" i="0" dirty="0" err="1">
                <a:solidFill>
                  <a:srgbClr val="B4690E"/>
                </a:solidFill>
                <a:effectLst/>
                <a:latin typeface="sfmono-regular"/>
              </a:rPr>
              <a:t>Observer</a:t>
            </a:r>
            <a:r>
              <a:rPr lang="pl-PL" b="0" i="0" dirty="0">
                <a:solidFill>
                  <a:srgbClr val="B4690E"/>
                </a:solidFill>
                <a:effectLst/>
                <a:latin typeface="sfmono-regular"/>
              </a:rPr>
              <a:t> </a:t>
            </a:r>
            <a:r>
              <a:rPr lang="pl-PL" b="0" i="0" dirty="0" err="1">
                <a:solidFill>
                  <a:srgbClr val="B4690E"/>
                </a:solidFill>
                <a:effectLst/>
                <a:latin typeface="sfmono-regular"/>
              </a:rPr>
              <a:t>observer</a:t>
            </a:r>
            <a:r>
              <a:rPr lang="pl-PL" b="0" i="0" dirty="0">
                <a:solidFill>
                  <a:srgbClr val="B4690E"/>
                </a:solidFill>
                <a:effectLst/>
                <a:latin typeface="sfmono-regular"/>
              </a:rPr>
              <a:t>)</a:t>
            </a:r>
          </a:p>
          <a:p>
            <a:pPr marL="571500" indent="-571500">
              <a:buFont typeface="Arial" panose="020B0604020202020204" pitchFamily="34" charset="0"/>
              <a:buChar char="•"/>
            </a:pPr>
            <a:r>
              <a:rPr lang="pl-PL" b="0" i="0" dirty="0" err="1">
                <a:solidFill>
                  <a:srgbClr val="B4690E"/>
                </a:solidFill>
                <a:effectLst/>
                <a:latin typeface="sfmono-regular"/>
              </a:rPr>
              <a:t>void</a:t>
            </a:r>
            <a:r>
              <a:rPr lang="pl-PL" b="0" i="0" dirty="0">
                <a:solidFill>
                  <a:srgbClr val="B4690E"/>
                </a:solidFill>
                <a:effectLst/>
                <a:latin typeface="sfmono-regular"/>
              </a:rPr>
              <a:t> </a:t>
            </a:r>
            <a:r>
              <a:rPr lang="pl-PL" b="0" i="0" dirty="0" err="1">
                <a:solidFill>
                  <a:srgbClr val="B4690E"/>
                </a:solidFill>
                <a:effectLst/>
                <a:latin typeface="sfmono-regular"/>
              </a:rPr>
              <a:t>notifyObservers</a:t>
            </a:r>
            <a:r>
              <a:rPr lang="pl-PL" b="0" i="0" dirty="0">
                <a:solidFill>
                  <a:srgbClr val="B4690E"/>
                </a:solidFill>
                <a:effectLst/>
                <a:latin typeface="sfmono-regular"/>
              </a:rPr>
              <a:t>(</a:t>
            </a:r>
            <a:r>
              <a:rPr lang="pl-PL" dirty="0">
                <a:solidFill>
                  <a:srgbClr val="B4690E"/>
                </a:solidFill>
                <a:latin typeface="sfmono-regular"/>
              </a:rPr>
              <a:t>)</a:t>
            </a:r>
          </a:p>
          <a:p>
            <a:pPr marL="571500" indent="-571500">
              <a:buFont typeface="Arial" panose="020B0604020202020204" pitchFamily="34" charset="0"/>
              <a:buChar char="•"/>
            </a:pPr>
            <a:r>
              <a:rPr lang="pl-PL" b="0" i="0" dirty="0" err="1">
                <a:solidFill>
                  <a:srgbClr val="B4690E"/>
                </a:solidFill>
                <a:effectLst/>
                <a:latin typeface="sfmono-regular"/>
              </a:rPr>
              <a:t>void</a:t>
            </a:r>
            <a:r>
              <a:rPr lang="pl-PL" b="0" i="0" dirty="0">
                <a:solidFill>
                  <a:srgbClr val="B4690E"/>
                </a:solidFill>
                <a:effectLst/>
                <a:latin typeface="sfmono-regular"/>
              </a:rPr>
              <a:t> </a:t>
            </a:r>
            <a:r>
              <a:rPr lang="pl-PL" b="0" i="0" dirty="0" err="1">
                <a:solidFill>
                  <a:srgbClr val="B4690E"/>
                </a:solidFill>
                <a:effectLst/>
                <a:latin typeface="sfmono-regular"/>
              </a:rPr>
              <a:t>registerObserver</a:t>
            </a:r>
            <a:r>
              <a:rPr lang="pl-PL" b="0" i="0" dirty="0">
                <a:solidFill>
                  <a:srgbClr val="B4690E"/>
                </a:solidFill>
                <a:effectLst/>
                <a:latin typeface="sfmono-regular"/>
              </a:rPr>
              <a:t>(</a:t>
            </a:r>
            <a:r>
              <a:rPr lang="pl-PL" b="0" i="0" dirty="0" err="1">
                <a:solidFill>
                  <a:srgbClr val="B4690E"/>
                </a:solidFill>
                <a:effectLst/>
                <a:latin typeface="sfmono-regular"/>
              </a:rPr>
              <a:t>Observer</a:t>
            </a:r>
            <a:r>
              <a:rPr lang="pl-PL" b="0" i="0" dirty="0">
                <a:solidFill>
                  <a:srgbClr val="B4690E"/>
                </a:solidFill>
                <a:effectLst/>
                <a:latin typeface="sfmono-regular"/>
              </a:rPr>
              <a:t> </a:t>
            </a:r>
            <a:r>
              <a:rPr lang="pl-PL" b="0" i="0" dirty="0" err="1">
                <a:solidFill>
                  <a:srgbClr val="B4690E"/>
                </a:solidFill>
                <a:effectLst/>
                <a:latin typeface="sfmono-regular"/>
              </a:rPr>
              <a:t>observer</a:t>
            </a:r>
            <a:r>
              <a:rPr lang="pl-PL" b="0" i="0" dirty="0">
                <a:solidFill>
                  <a:srgbClr val="B4690E"/>
                </a:solidFill>
                <a:effectLst/>
                <a:latin typeface="sfmono-regular"/>
              </a:rPr>
              <a:t>)</a:t>
            </a:r>
          </a:p>
          <a:p>
            <a:endParaRPr lang="pl-PL" b="0" i="0" dirty="0">
              <a:solidFill>
                <a:srgbClr val="1C1D1F"/>
              </a:solidFill>
              <a:effectLst/>
              <a:latin typeface="sf pro text"/>
            </a:endParaRPr>
          </a:p>
        </p:txBody>
      </p:sp>
    </p:spTree>
    <p:extLst>
      <p:ext uri="{BB962C8B-B14F-4D97-AF65-F5344CB8AC3E}">
        <p14:creationId xmlns:p14="http://schemas.microsoft.com/office/powerpoint/2010/main" val="41893785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12">
            <a:extLst>
              <a:ext uri="{FF2B5EF4-FFF2-40B4-BE49-F238E27FC236}">
                <a16:creationId xmlns:a16="http://schemas.microsoft.com/office/drawing/2014/main" id="{CF1DA3F7-E1BC-E04E-BEF2-1DB00F3FCDCC}"/>
              </a:ext>
            </a:extLst>
          </p:cNvPr>
          <p:cNvSpPr txBox="1">
            <a:spLocks noGrp="1"/>
          </p:cNvSpPr>
          <p:nvPr>
            <p:ph type="title"/>
          </p:nvPr>
        </p:nvSpPr>
        <p:spPr>
          <a:xfrm>
            <a:off x="1011697" y="342265"/>
            <a:ext cx="21029831" cy="750506"/>
          </a:xfrm>
          <a:prstGeom prst="rect">
            <a:avLst/>
          </a:prstGeom>
        </p:spPr>
        <p:txBody>
          <a:bodyPr vert="horz" wrap="square" lIns="0" tIns="16173" rIns="0" bIns="0" rtlCol="0">
            <a:spAutoFit/>
          </a:bodyPr>
          <a:lstStyle/>
          <a:p>
            <a:pPr algn="l" fontAlgn="base"/>
            <a:r>
              <a:rPr lang="pl-PL" b="1" dirty="0">
                <a:effectLst/>
                <a:latin typeface="Work Sans" pitchFamily="2" charset="-18"/>
              </a:rPr>
              <a:t>Obserwator - zadanie</a:t>
            </a:r>
          </a:p>
        </p:txBody>
      </p:sp>
      <p:sp>
        <p:nvSpPr>
          <p:cNvPr id="30" name="object 29">
            <a:extLst>
              <a:ext uri="{FF2B5EF4-FFF2-40B4-BE49-F238E27FC236}">
                <a16:creationId xmlns:a16="http://schemas.microsoft.com/office/drawing/2014/main" id="{8BB2BD20-4C95-4344-8453-BB0A3663B3B5}"/>
              </a:ext>
            </a:extLst>
          </p:cNvPr>
          <p:cNvSpPr txBox="1"/>
          <p:nvPr/>
        </p:nvSpPr>
        <p:spPr>
          <a:xfrm>
            <a:off x="1124431" y="1072151"/>
            <a:ext cx="18938581" cy="9437404"/>
          </a:xfrm>
          <a:prstGeom prst="rect">
            <a:avLst/>
          </a:prstGeom>
        </p:spPr>
        <p:txBody>
          <a:bodyPr vert="horz" wrap="square" lIns="0" tIns="19253" rIns="0" bIns="0" rtlCol="0">
            <a:spAutoFit/>
          </a:bodyPr>
          <a:lstStyle/>
          <a:p>
            <a:pPr algn="l"/>
            <a:r>
              <a:rPr lang="pl-PL" b="0" i="0" dirty="0">
                <a:solidFill>
                  <a:srgbClr val="1C1D1F"/>
                </a:solidFill>
                <a:effectLst/>
                <a:latin typeface="sf pro text"/>
              </a:rPr>
              <a:t>Interfejs ten będzie implementowany przez klasę o nazwie </a:t>
            </a:r>
            <a:r>
              <a:rPr lang="pl-PL" b="1" i="0" dirty="0" err="1">
                <a:solidFill>
                  <a:srgbClr val="1C1D1F"/>
                </a:solidFill>
                <a:effectLst/>
                <a:latin typeface="sf pro text"/>
              </a:rPr>
              <a:t>WeatherForecast</a:t>
            </a:r>
            <a:r>
              <a:rPr lang="pl-PL" b="1" i="0" dirty="0">
                <a:solidFill>
                  <a:srgbClr val="1C1D1F"/>
                </a:solidFill>
                <a:effectLst/>
                <a:latin typeface="sf pro text"/>
              </a:rPr>
              <a:t>. </a:t>
            </a:r>
            <a:r>
              <a:rPr lang="pl-PL" b="0" i="0" dirty="0">
                <a:solidFill>
                  <a:srgbClr val="1C1D1F"/>
                </a:solidFill>
                <a:effectLst/>
                <a:latin typeface="sf pro text"/>
              </a:rPr>
              <a:t>Ta klasa powinna zawierać trzy prywatne pola:</a:t>
            </a:r>
          </a:p>
          <a:p>
            <a:pPr algn="l"/>
            <a:endParaRPr lang="pl-PL" dirty="0">
              <a:solidFill>
                <a:srgbClr val="1C1D1F"/>
              </a:solidFill>
              <a:latin typeface="sf pro text"/>
            </a:endParaRPr>
          </a:p>
          <a:p>
            <a:pPr marL="571500" indent="-571500" algn="l">
              <a:buFont typeface="Arial" panose="020B0604020202020204" pitchFamily="34" charset="0"/>
              <a:buChar char="•"/>
            </a:pPr>
            <a:r>
              <a:rPr lang="pl-PL" b="0" i="0" dirty="0" err="1">
                <a:solidFill>
                  <a:srgbClr val="B4690E"/>
                </a:solidFill>
                <a:effectLst/>
                <a:latin typeface="sfmono-regular"/>
              </a:rPr>
              <a:t>int</a:t>
            </a:r>
            <a:r>
              <a:rPr lang="pl-PL" b="0" i="0" dirty="0">
                <a:solidFill>
                  <a:srgbClr val="B4690E"/>
                </a:solidFill>
                <a:effectLst/>
                <a:latin typeface="sfmono-regular"/>
              </a:rPr>
              <a:t> </a:t>
            </a:r>
            <a:r>
              <a:rPr lang="pl-PL" b="0" i="0" dirty="0" err="1">
                <a:solidFill>
                  <a:srgbClr val="B4690E"/>
                </a:solidFill>
                <a:effectLst/>
                <a:latin typeface="sfmono-regular"/>
              </a:rPr>
              <a:t>temperature</a:t>
            </a:r>
            <a:endParaRPr lang="pl-PL" b="0" i="0" dirty="0">
              <a:solidFill>
                <a:srgbClr val="B4690E"/>
              </a:solidFill>
              <a:effectLst/>
              <a:latin typeface="sfmono-regular"/>
            </a:endParaRPr>
          </a:p>
          <a:p>
            <a:pPr marL="571500" indent="-571500" algn="l">
              <a:buFont typeface="Arial" panose="020B0604020202020204" pitchFamily="34" charset="0"/>
              <a:buChar char="•"/>
            </a:pPr>
            <a:r>
              <a:rPr lang="pl-PL" b="0" i="0" dirty="0" err="1">
                <a:solidFill>
                  <a:srgbClr val="B4690E"/>
                </a:solidFill>
                <a:effectLst/>
                <a:latin typeface="sfmono-regular"/>
              </a:rPr>
              <a:t>int</a:t>
            </a:r>
            <a:r>
              <a:rPr lang="pl-PL" b="0" i="0" dirty="0">
                <a:solidFill>
                  <a:srgbClr val="B4690E"/>
                </a:solidFill>
                <a:effectLst/>
                <a:latin typeface="sfmono-regular"/>
              </a:rPr>
              <a:t> </a:t>
            </a:r>
            <a:r>
              <a:rPr lang="pl-PL" b="0" i="0" dirty="0" err="1">
                <a:solidFill>
                  <a:srgbClr val="B4690E"/>
                </a:solidFill>
                <a:effectLst/>
                <a:latin typeface="sfmono-regular"/>
              </a:rPr>
              <a:t>pressure</a:t>
            </a:r>
            <a:endParaRPr lang="pl-PL" b="0" i="0" dirty="0">
              <a:solidFill>
                <a:srgbClr val="B4690E"/>
              </a:solidFill>
              <a:effectLst/>
              <a:latin typeface="sfmono-regular"/>
            </a:endParaRPr>
          </a:p>
          <a:p>
            <a:pPr marL="571500" indent="-571500" algn="l">
              <a:buFont typeface="Arial" panose="020B0604020202020204" pitchFamily="34" charset="0"/>
              <a:buChar char="•"/>
            </a:pPr>
            <a:r>
              <a:rPr lang="pl-PL" b="0" i="0" dirty="0">
                <a:solidFill>
                  <a:srgbClr val="B4690E"/>
                </a:solidFill>
                <a:effectLst/>
                <a:latin typeface="sfmono-regular"/>
              </a:rPr>
              <a:t>Set&lt;</a:t>
            </a:r>
            <a:r>
              <a:rPr lang="pl-PL" b="0" i="0" dirty="0" err="1">
                <a:solidFill>
                  <a:srgbClr val="B4690E"/>
                </a:solidFill>
                <a:effectLst/>
                <a:latin typeface="sfmono-regular"/>
              </a:rPr>
              <a:t>Observer</a:t>
            </a:r>
            <a:r>
              <a:rPr lang="pl-PL" b="0" i="0" dirty="0">
                <a:solidFill>
                  <a:srgbClr val="B4690E"/>
                </a:solidFill>
                <a:effectLst/>
                <a:latin typeface="sfmono-regular"/>
              </a:rPr>
              <a:t>&gt; </a:t>
            </a:r>
            <a:r>
              <a:rPr lang="pl-PL" b="0" i="0" dirty="0" err="1">
                <a:solidFill>
                  <a:srgbClr val="B4690E"/>
                </a:solidFill>
                <a:effectLst/>
                <a:latin typeface="sfmono-regular"/>
              </a:rPr>
              <a:t>registeredObservers</a:t>
            </a:r>
            <a:r>
              <a:rPr lang="pl-PL" b="0" i="0" dirty="0">
                <a:solidFill>
                  <a:srgbClr val="B4690E"/>
                </a:solidFill>
                <a:effectLst/>
                <a:latin typeface="sfmono-regular"/>
              </a:rPr>
              <a:t> = </a:t>
            </a:r>
            <a:r>
              <a:rPr lang="pl-PL" b="0" i="0" dirty="0" err="1">
                <a:solidFill>
                  <a:srgbClr val="B4690E"/>
                </a:solidFill>
                <a:effectLst/>
                <a:latin typeface="sfmono-regular"/>
              </a:rPr>
              <a:t>new</a:t>
            </a:r>
            <a:r>
              <a:rPr lang="pl-PL" b="0" i="0" dirty="0">
                <a:solidFill>
                  <a:srgbClr val="B4690E"/>
                </a:solidFill>
                <a:effectLst/>
                <a:latin typeface="sfmono-regular"/>
              </a:rPr>
              <a:t> </a:t>
            </a:r>
            <a:r>
              <a:rPr lang="pl-PL" b="0" i="0" dirty="0" err="1">
                <a:solidFill>
                  <a:srgbClr val="B4690E"/>
                </a:solidFill>
                <a:effectLst/>
                <a:latin typeface="sfmono-regular"/>
              </a:rPr>
              <a:t>HashSet</a:t>
            </a:r>
            <a:r>
              <a:rPr lang="pl-PL" b="0" i="0" dirty="0">
                <a:solidFill>
                  <a:srgbClr val="B4690E"/>
                </a:solidFill>
                <a:effectLst/>
                <a:latin typeface="sfmono-regular"/>
              </a:rPr>
              <a:t>&lt;</a:t>
            </a:r>
            <a:r>
              <a:rPr lang="pl-PL" b="0" i="0" dirty="0" err="1">
                <a:solidFill>
                  <a:srgbClr val="B4690E"/>
                </a:solidFill>
                <a:effectLst/>
                <a:latin typeface="sfmono-regular"/>
              </a:rPr>
              <a:t>Observer</a:t>
            </a:r>
            <a:r>
              <a:rPr lang="pl-PL" b="0" i="0" dirty="0">
                <a:solidFill>
                  <a:srgbClr val="B4690E"/>
                </a:solidFill>
                <a:effectLst/>
                <a:latin typeface="sfmono-regular"/>
              </a:rPr>
              <a:t>&gt;()</a:t>
            </a:r>
          </a:p>
          <a:p>
            <a:pPr marL="571500" indent="-571500" algn="l">
              <a:buFont typeface="Arial" panose="020B0604020202020204" pitchFamily="34" charset="0"/>
              <a:buChar char="•"/>
            </a:pPr>
            <a:endParaRPr lang="pl-PL" dirty="0">
              <a:solidFill>
                <a:srgbClr val="B4690E"/>
              </a:solidFill>
              <a:latin typeface="sfmono-regular"/>
            </a:endParaRPr>
          </a:p>
          <a:p>
            <a:pPr algn="l"/>
            <a:r>
              <a:rPr lang="pl-PL" b="0" i="0" dirty="0">
                <a:solidFill>
                  <a:srgbClr val="1C1D1F"/>
                </a:solidFill>
                <a:effectLst/>
                <a:latin typeface="sf pro text"/>
              </a:rPr>
              <a:t>Oprócz tego w tej klasie powinny znaleźć się również implementacje metod z interfejsu </a:t>
            </a:r>
            <a:r>
              <a:rPr lang="pl-PL" b="1" i="0" dirty="0" err="1">
                <a:solidFill>
                  <a:srgbClr val="1C1D1F"/>
                </a:solidFill>
                <a:effectLst/>
                <a:latin typeface="sf pro text"/>
              </a:rPr>
              <a:t>Observable</a:t>
            </a:r>
            <a:r>
              <a:rPr lang="pl-PL" b="1" i="0" dirty="0">
                <a:solidFill>
                  <a:srgbClr val="1C1D1F"/>
                </a:solidFill>
                <a:effectLst/>
                <a:latin typeface="sf pro text"/>
              </a:rPr>
              <a:t>.</a:t>
            </a:r>
          </a:p>
          <a:p>
            <a:pPr algn="l"/>
            <a:endParaRPr lang="pl-PL" b="1" dirty="0">
              <a:solidFill>
                <a:srgbClr val="1C1D1F"/>
              </a:solidFill>
              <a:latin typeface="sf pro text"/>
            </a:endParaRPr>
          </a:p>
          <a:p>
            <a:pPr algn="l"/>
            <a:r>
              <a:rPr lang="pl-PL" b="0" i="0" dirty="0">
                <a:solidFill>
                  <a:srgbClr val="1C1D1F"/>
                </a:solidFill>
                <a:effectLst/>
                <a:latin typeface="sf pro text"/>
              </a:rPr>
              <a:t>Do poprawnego działania wzorca potrzebny będzie jeszcze jeden interfej</a:t>
            </a:r>
            <a:r>
              <a:rPr lang="pl-PL" dirty="0">
                <a:solidFill>
                  <a:srgbClr val="1C1D1F"/>
                </a:solidFill>
                <a:latin typeface="sf pro text"/>
              </a:rPr>
              <a:t>s: </a:t>
            </a:r>
            <a:r>
              <a:rPr lang="pl-PL" b="1" dirty="0" err="1">
                <a:solidFill>
                  <a:srgbClr val="1C1D1F"/>
                </a:solidFill>
                <a:latin typeface="sf pro text"/>
              </a:rPr>
              <a:t>Observer</a:t>
            </a:r>
            <a:r>
              <a:rPr lang="pl-PL" b="1" dirty="0">
                <a:solidFill>
                  <a:srgbClr val="1C1D1F"/>
                </a:solidFill>
                <a:latin typeface="sf pro text"/>
              </a:rPr>
              <a:t>. </a:t>
            </a:r>
            <a:r>
              <a:rPr lang="pl-PL" dirty="0">
                <a:solidFill>
                  <a:srgbClr val="1C1D1F"/>
                </a:solidFill>
                <a:latin typeface="sf pro text"/>
              </a:rPr>
              <a:t>B</a:t>
            </a:r>
            <a:r>
              <a:rPr lang="pl-PL" b="0" i="0" dirty="0">
                <a:solidFill>
                  <a:srgbClr val="1C1D1F"/>
                </a:solidFill>
                <a:effectLst/>
                <a:latin typeface="sf pro text"/>
              </a:rPr>
              <a:t>ędzie on posiadał deklarację jednej metody z dostępem domyślnym (powinien być umieszczony w innej paczce niż interfejs</a:t>
            </a:r>
            <a:r>
              <a:rPr lang="pl-PL" i="0" dirty="0">
                <a:solidFill>
                  <a:srgbClr val="1C1D1F"/>
                </a:solidFill>
                <a:effectLst/>
                <a:latin typeface="sf pro text"/>
              </a:rPr>
              <a:t> </a:t>
            </a:r>
            <a:r>
              <a:rPr lang="pl-PL" b="1" i="0" dirty="0" err="1">
                <a:solidFill>
                  <a:srgbClr val="1C1D1F"/>
                </a:solidFill>
                <a:effectLst/>
                <a:latin typeface="sf pro text"/>
              </a:rPr>
              <a:t>Observable</a:t>
            </a:r>
            <a:r>
              <a:rPr lang="pl-PL" i="0" dirty="0">
                <a:solidFill>
                  <a:srgbClr val="1C1D1F"/>
                </a:solidFill>
                <a:effectLst/>
                <a:latin typeface="sf pro text"/>
              </a:rPr>
              <a:t>):</a:t>
            </a:r>
          </a:p>
          <a:p>
            <a:pPr algn="l"/>
            <a:endParaRPr lang="pl-PL" b="0" dirty="0">
              <a:solidFill>
                <a:srgbClr val="1C1D1F"/>
              </a:solidFill>
              <a:latin typeface="sf pro text"/>
            </a:endParaRPr>
          </a:p>
          <a:p>
            <a:pPr marL="571500" indent="-571500" algn="l">
              <a:buFont typeface="Arial" panose="020B0604020202020204" pitchFamily="34" charset="0"/>
              <a:buChar char="•"/>
            </a:pPr>
            <a:r>
              <a:rPr lang="pl-PL" b="0" i="0" dirty="0" err="1">
                <a:solidFill>
                  <a:srgbClr val="B4690E"/>
                </a:solidFill>
                <a:effectLst/>
                <a:latin typeface="sfmono-regular"/>
              </a:rPr>
              <a:t>void</a:t>
            </a:r>
            <a:r>
              <a:rPr lang="pl-PL" b="0" i="0" dirty="0">
                <a:solidFill>
                  <a:srgbClr val="B4690E"/>
                </a:solidFill>
                <a:effectLst/>
                <a:latin typeface="sfmono-regular"/>
              </a:rPr>
              <a:t> </a:t>
            </a:r>
            <a:r>
              <a:rPr lang="pl-PL" b="0" i="0" dirty="0" err="1">
                <a:solidFill>
                  <a:srgbClr val="B4690E"/>
                </a:solidFill>
                <a:effectLst/>
                <a:latin typeface="sfmono-regular"/>
              </a:rPr>
              <a:t>updateForecast</a:t>
            </a:r>
            <a:r>
              <a:rPr lang="pl-PL" b="0" i="0" dirty="0">
                <a:solidFill>
                  <a:srgbClr val="B4690E"/>
                </a:solidFill>
                <a:effectLst/>
                <a:latin typeface="sfmono-regular"/>
              </a:rPr>
              <a:t>(</a:t>
            </a:r>
            <a:r>
              <a:rPr lang="pl-PL" b="0" i="0" dirty="0" err="1">
                <a:solidFill>
                  <a:srgbClr val="B4690E"/>
                </a:solidFill>
                <a:effectLst/>
                <a:latin typeface="sfmono-regular"/>
              </a:rPr>
              <a:t>WeatherForecast</a:t>
            </a:r>
            <a:r>
              <a:rPr lang="pl-PL" b="0" i="0" dirty="0">
                <a:solidFill>
                  <a:srgbClr val="B4690E"/>
                </a:solidFill>
                <a:effectLst/>
                <a:latin typeface="sfmono-regular"/>
              </a:rPr>
              <a:t> </a:t>
            </a:r>
            <a:r>
              <a:rPr lang="pl-PL" b="0" i="0" dirty="0" err="1">
                <a:solidFill>
                  <a:srgbClr val="B4690E"/>
                </a:solidFill>
                <a:effectLst/>
                <a:latin typeface="sfmono-regular"/>
              </a:rPr>
              <a:t>weatherForecast</a:t>
            </a:r>
            <a:r>
              <a:rPr lang="pl-PL" b="0" i="0" dirty="0">
                <a:solidFill>
                  <a:srgbClr val="B4690E"/>
                </a:solidFill>
                <a:effectLst/>
                <a:latin typeface="sfmono-regular"/>
              </a:rPr>
              <a:t>)</a:t>
            </a:r>
          </a:p>
          <a:p>
            <a:pPr marL="571500" indent="-571500" algn="l">
              <a:buFont typeface="Arial" panose="020B0604020202020204" pitchFamily="34" charset="0"/>
              <a:buChar char="•"/>
            </a:pPr>
            <a:endParaRPr lang="pl-PL" dirty="0">
              <a:solidFill>
                <a:srgbClr val="B4690E"/>
              </a:solidFill>
              <a:latin typeface="sfmono-regular"/>
            </a:endParaRPr>
          </a:p>
          <a:p>
            <a:pPr algn="l"/>
            <a:r>
              <a:rPr lang="pl-PL" b="0" i="0" dirty="0">
                <a:solidFill>
                  <a:srgbClr val="1C1D1F"/>
                </a:solidFill>
                <a:effectLst/>
                <a:latin typeface="sf pro text"/>
              </a:rPr>
              <a:t>Interfejs ten powinien być implementowany przez trzy klasy obserwatorów: </a:t>
            </a:r>
            <a:r>
              <a:rPr lang="pl-PL" b="1" i="0" dirty="0" err="1">
                <a:solidFill>
                  <a:srgbClr val="1C1D1F"/>
                </a:solidFill>
                <a:effectLst/>
                <a:latin typeface="sf pro text"/>
              </a:rPr>
              <a:t>TvNews</a:t>
            </a:r>
            <a:r>
              <a:rPr lang="pl-PL" b="1" i="0" dirty="0">
                <a:solidFill>
                  <a:srgbClr val="1C1D1F"/>
                </a:solidFill>
                <a:effectLst/>
                <a:latin typeface="sf pro text"/>
              </a:rPr>
              <a:t>, </a:t>
            </a:r>
            <a:r>
              <a:rPr lang="pl-PL" b="1" i="0" dirty="0" err="1">
                <a:solidFill>
                  <a:srgbClr val="1C1D1F"/>
                </a:solidFill>
                <a:effectLst/>
                <a:latin typeface="sf pro text"/>
              </a:rPr>
              <a:t>RadioNews</a:t>
            </a:r>
            <a:r>
              <a:rPr lang="pl-PL" b="1" i="0" dirty="0">
                <a:solidFill>
                  <a:srgbClr val="1C1D1F"/>
                </a:solidFill>
                <a:effectLst/>
                <a:latin typeface="sf pro text"/>
              </a:rPr>
              <a:t>, </a:t>
            </a:r>
            <a:r>
              <a:rPr lang="pl-PL" b="1" i="0" dirty="0" err="1">
                <a:solidFill>
                  <a:srgbClr val="1C1D1F"/>
                </a:solidFill>
                <a:effectLst/>
                <a:latin typeface="sf pro text"/>
              </a:rPr>
              <a:t>InternetNews</a:t>
            </a:r>
            <a:r>
              <a:rPr lang="pl-PL" b="1" i="0" dirty="0">
                <a:solidFill>
                  <a:srgbClr val="1C1D1F"/>
                </a:solidFill>
                <a:effectLst/>
                <a:latin typeface="sf pro text"/>
              </a:rPr>
              <a:t>. </a:t>
            </a:r>
            <a:r>
              <a:rPr lang="pl-PL" b="0" i="0" dirty="0">
                <a:solidFill>
                  <a:srgbClr val="1C1D1F"/>
                </a:solidFill>
                <a:effectLst/>
                <a:latin typeface="sf pro text"/>
              </a:rPr>
              <a:t>Każda z tych klas musi oczywiście zaimplementować również metodę </a:t>
            </a:r>
            <a:r>
              <a:rPr lang="pl-PL" b="1" i="0" dirty="0" err="1">
                <a:solidFill>
                  <a:srgbClr val="1C1D1F"/>
                </a:solidFill>
                <a:effectLst/>
                <a:latin typeface="sf pro text"/>
              </a:rPr>
              <a:t>updateForecast</a:t>
            </a:r>
            <a:r>
              <a:rPr lang="pl-PL" i="0" dirty="0">
                <a:solidFill>
                  <a:srgbClr val="1C1D1F"/>
                </a:solidFill>
                <a:effectLst/>
                <a:latin typeface="sf pro text"/>
              </a:rPr>
              <a:t>.</a:t>
            </a:r>
            <a:endParaRPr lang="pl-PL" b="0" i="0" dirty="0">
              <a:solidFill>
                <a:srgbClr val="B4690E"/>
              </a:solidFill>
              <a:effectLst/>
              <a:latin typeface="sfmono-regular"/>
            </a:endParaRPr>
          </a:p>
        </p:txBody>
      </p:sp>
    </p:spTree>
    <p:extLst>
      <p:ext uri="{BB962C8B-B14F-4D97-AF65-F5344CB8AC3E}">
        <p14:creationId xmlns:p14="http://schemas.microsoft.com/office/powerpoint/2010/main" val="26114065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12">
            <a:extLst>
              <a:ext uri="{FF2B5EF4-FFF2-40B4-BE49-F238E27FC236}">
                <a16:creationId xmlns:a16="http://schemas.microsoft.com/office/drawing/2014/main" id="{CF1DA3F7-E1BC-E04E-BEF2-1DB00F3FCDCC}"/>
              </a:ext>
            </a:extLst>
          </p:cNvPr>
          <p:cNvSpPr txBox="1">
            <a:spLocks noGrp="1"/>
          </p:cNvSpPr>
          <p:nvPr>
            <p:ph type="title"/>
          </p:nvPr>
        </p:nvSpPr>
        <p:spPr>
          <a:xfrm>
            <a:off x="1011697" y="342265"/>
            <a:ext cx="21029831" cy="750506"/>
          </a:xfrm>
          <a:prstGeom prst="rect">
            <a:avLst/>
          </a:prstGeom>
        </p:spPr>
        <p:txBody>
          <a:bodyPr vert="horz" wrap="square" lIns="0" tIns="16173" rIns="0" bIns="0" rtlCol="0">
            <a:spAutoFit/>
          </a:bodyPr>
          <a:lstStyle/>
          <a:p>
            <a:pPr algn="l" fontAlgn="base"/>
            <a:r>
              <a:rPr lang="pl-PL" b="1" dirty="0">
                <a:effectLst/>
                <a:latin typeface="Work Sans" pitchFamily="2" charset="-18"/>
              </a:rPr>
              <a:t>Obserwator - zadanie</a:t>
            </a:r>
          </a:p>
        </p:txBody>
      </p:sp>
      <p:sp>
        <p:nvSpPr>
          <p:cNvPr id="30" name="object 29">
            <a:extLst>
              <a:ext uri="{FF2B5EF4-FFF2-40B4-BE49-F238E27FC236}">
                <a16:creationId xmlns:a16="http://schemas.microsoft.com/office/drawing/2014/main" id="{8BB2BD20-4C95-4344-8453-BB0A3663B3B5}"/>
              </a:ext>
            </a:extLst>
          </p:cNvPr>
          <p:cNvSpPr txBox="1"/>
          <p:nvPr/>
        </p:nvSpPr>
        <p:spPr>
          <a:xfrm>
            <a:off x="1124431" y="1095778"/>
            <a:ext cx="18938581" cy="1127437"/>
          </a:xfrm>
          <a:prstGeom prst="rect">
            <a:avLst/>
          </a:prstGeom>
        </p:spPr>
        <p:txBody>
          <a:bodyPr vert="horz" wrap="square" lIns="0" tIns="19253" rIns="0" bIns="0" rtlCol="0">
            <a:spAutoFit/>
          </a:bodyPr>
          <a:lstStyle/>
          <a:p>
            <a:pPr algn="l"/>
            <a:r>
              <a:rPr lang="pl-PL" b="0" i="0">
                <a:solidFill>
                  <a:srgbClr val="1C1D1F"/>
                </a:solidFill>
                <a:effectLst/>
                <a:latin typeface="sf pro text"/>
              </a:rPr>
              <a:t>Po pomyślnym zaimplementowaniu powyższych klas i metod, po wywołaniu poniższego kodu z metody </a:t>
            </a:r>
            <a:r>
              <a:rPr lang="pl-PL" b="1" i="0">
                <a:solidFill>
                  <a:srgbClr val="1C1D1F"/>
                </a:solidFill>
                <a:effectLst/>
                <a:latin typeface="sf pro text"/>
              </a:rPr>
              <a:t>main:</a:t>
            </a:r>
            <a:endParaRPr lang="pl-PL" b="0" i="0" dirty="0">
              <a:solidFill>
                <a:srgbClr val="B4690E"/>
              </a:solidFill>
              <a:effectLst/>
              <a:latin typeface="sfmono-regular"/>
            </a:endParaRPr>
          </a:p>
        </p:txBody>
      </p:sp>
      <p:pic>
        <p:nvPicPr>
          <p:cNvPr id="3" name="Picture 2">
            <a:extLst>
              <a:ext uri="{FF2B5EF4-FFF2-40B4-BE49-F238E27FC236}">
                <a16:creationId xmlns:a16="http://schemas.microsoft.com/office/drawing/2014/main" id="{BBAB5E3F-2758-4097-9587-71F0BD2780DD}"/>
              </a:ext>
            </a:extLst>
          </p:cNvPr>
          <p:cNvPicPr>
            <a:picLocks noChangeAspect="1"/>
          </p:cNvPicPr>
          <p:nvPr/>
        </p:nvPicPr>
        <p:blipFill>
          <a:blip r:embed="rId2"/>
          <a:stretch>
            <a:fillRect/>
          </a:stretch>
        </p:blipFill>
        <p:spPr>
          <a:xfrm>
            <a:off x="1124431" y="2555048"/>
            <a:ext cx="15521359" cy="4302951"/>
          </a:xfrm>
          <a:prstGeom prst="rect">
            <a:avLst/>
          </a:prstGeom>
        </p:spPr>
      </p:pic>
      <p:pic>
        <p:nvPicPr>
          <p:cNvPr id="5" name="Picture 4">
            <a:extLst>
              <a:ext uri="{FF2B5EF4-FFF2-40B4-BE49-F238E27FC236}">
                <a16:creationId xmlns:a16="http://schemas.microsoft.com/office/drawing/2014/main" id="{A6A8856B-09DC-42BA-A64C-A505A177C292}"/>
              </a:ext>
            </a:extLst>
          </p:cNvPr>
          <p:cNvPicPr>
            <a:picLocks noChangeAspect="1"/>
          </p:cNvPicPr>
          <p:nvPr/>
        </p:nvPicPr>
        <p:blipFill>
          <a:blip r:embed="rId3"/>
          <a:stretch>
            <a:fillRect/>
          </a:stretch>
        </p:blipFill>
        <p:spPr>
          <a:xfrm>
            <a:off x="1011697" y="7538188"/>
            <a:ext cx="17360888" cy="2369899"/>
          </a:xfrm>
          <a:prstGeom prst="rect">
            <a:avLst/>
          </a:prstGeom>
        </p:spPr>
      </p:pic>
    </p:spTree>
    <p:extLst>
      <p:ext uri="{BB962C8B-B14F-4D97-AF65-F5344CB8AC3E}">
        <p14:creationId xmlns:p14="http://schemas.microsoft.com/office/powerpoint/2010/main" val="15184246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12">
            <a:extLst>
              <a:ext uri="{FF2B5EF4-FFF2-40B4-BE49-F238E27FC236}">
                <a16:creationId xmlns:a16="http://schemas.microsoft.com/office/drawing/2014/main" id="{CF1DA3F7-E1BC-E04E-BEF2-1DB00F3FCDCC}"/>
              </a:ext>
            </a:extLst>
          </p:cNvPr>
          <p:cNvSpPr txBox="1">
            <a:spLocks noGrp="1"/>
          </p:cNvSpPr>
          <p:nvPr>
            <p:ph type="title"/>
          </p:nvPr>
        </p:nvSpPr>
        <p:spPr>
          <a:xfrm>
            <a:off x="1124431" y="1092771"/>
            <a:ext cx="21029831" cy="756085"/>
          </a:xfrm>
          <a:prstGeom prst="rect">
            <a:avLst/>
          </a:prstGeom>
        </p:spPr>
        <p:txBody>
          <a:bodyPr vert="horz" wrap="square" lIns="0" tIns="16173" rIns="0" bIns="0" rtlCol="0">
            <a:spAutoFit/>
          </a:bodyPr>
          <a:lstStyle/>
          <a:p>
            <a:pPr algn="l" fontAlgn="base"/>
            <a:r>
              <a:rPr lang="pl-PL" b="1" dirty="0">
                <a:effectLst/>
                <a:latin typeface="Work Sans" pitchFamily="2" charset="-18"/>
              </a:rPr>
              <a:t>Czym są wzorce projektowe?</a:t>
            </a:r>
          </a:p>
        </p:txBody>
      </p:sp>
      <p:sp>
        <p:nvSpPr>
          <p:cNvPr id="30" name="object 29">
            <a:extLst>
              <a:ext uri="{FF2B5EF4-FFF2-40B4-BE49-F238E27FC236}">
                <a16:creationId xmlns:a16="http://schemas.microsoft.com/office/drawing/2014/main" id="{8BB2BD20-4C95-4344-8453-BB0A3663B3B5}"/>
              </a:ext>
            </a:extLst>
          </p:cNvPr>
          <p:cNvSpPr txBox="1"/>
          <p:nvPr/>
        </p:nvSpPr>
        <p:spPr>
          <a:xfrm>
            <a:off x="1124431" y="2960574"/>
            <a:ext cx="16033270" cy="6113417"/>
          </a:xfrm>
          <a:prstGeom prst="rect">
            <a:avLst/>
          </a:prstGeom>
        </p:spPr>
        <p:txBody>
          <a:bodyPr vert="horz" wrap="square" lIns="0" tIns="19253" rIns="0" bIns="0" rtlCol="0">
            <a:spAutoFit/>
          </a:bodyPr>
          <a:lstStyle/>
          <a:p>
            <a:pPr algn="l" fontAlgn="base"/>
            <a:r>
              <a:rPr lang="pl-PL" b="0" i="0" dirty="0">
                <a:effectLst/>
                <a:latin typeface="Work Sans" pitchFamily="2" charset="-18"/>
              </a:rPr>
              <a:t>Wzorce projektowe pozwalają wykorzystywać wiedzę i doświadczenie zdobyte przez innych programistów, którzy mierzyli się z częstymi problemami implantacyjnymi. Podczas pracy nad nimi zmuszeni byli zadać sobie dużo trudu, przejść przez wiele pupek i na tej drodze wykreować najlepsze możliwe rozwiązanie.</a:t>
            </a:r>
          </a:p>
          <a:p>
            <a:pPr algn="l" fontAlgn="base"/>
            <a:r>
              <a:rPr lang="pl-PL" b="0" i="0" dirty="0">
                <a:effectLst/>
                <a:latin typeface="Work Sans" pitchFamily="2" charset="-18"/>
              </a:rPr>
              <a:t>Dlatego tak powstało kilkadziesiąt różnych rozwiązań ujętych w kilku kategoriach, stanowiących wzorcowe przykłady rozwiązania sytuacji problemowych w kodzie.</a:t>
            </a:r>
          </a:p>
          <a:p>
            <a:pPr algn="l" fontAlgn="base"/>
            <a:r>
              <a:rPr lang="pl-PL" b="0" i="0" dirty="0">
                <a:effectLst/>
                <a:latin typeface="Work Sans" pitchFamily="2" charset="-18"/>
              </a:rPr>
              <a:t>Podsumowując i mówiąc krótko – </a:t>
            </a:r>
            <a:r>
              <a:rPr lang="pl-PL" b="0" i="1" dirty="0">
                <a:effectLst/>
                <a:latin typeface="Work Sans" pitchFamily="2" charset="-18"/>
              </a:rPr>
              <a:t>wzorce projektowe to zbiór najlepszych praktyk z gotowymi rozwiązaniami dla wybranych problemów napotykanych w trakcie projektowania rozwiązań zorientowanych obiektowo</a:t>
            </a:r>
            <a:r>
              <a:rPr lang="pl-PL" b="0" i="0" dirty="0">
                <a:effectLst/>
                <a:latin typeface="Work Sans" pitchFamily="2" charset="-18"/>
              </a:rPr>
              <a:t>.</a:t>
            </a:r>
          </a:p>
        </p:txBody>
      </p:sp>
    </p:spTree>
    <p:extLst>
      <p:ext uri="{BB962C8B-B14F-4D97-AF65-F5344CB8AC3E}">
        <p14:creationId xmlns:p14="http://schemas.microsoft.com/office/powerpoint/2010/main" val="12450962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12">
            <a:extLst>
              <a:ext uri="{FF2B5EF4-FFF2-40B4-BE49-F238E27FC236}">
                <a16:creationId xmlns:a16="http://schemas.microsoft.com/office/drawing/2014/main" id="{CF1DA3F7-E1BC-E04E-BEF2-1DB00F3FCDCC}"/>
              </a:ext>
            </a:extLst>
          </p:cNvPr>
          <p:cNvSpPr txBox="1">
            <a:spLocks noGrp="1"/>
          </p:cNvSpPr>
          <p:nvPr>
            <p:ph type="title"/>
          </p:nvPr>
        </p:nvSpPr>
        <p:spPr>
          <a:xfrm>
            <a:off x="1011697" y="1096833"/>
            <a:ext cx="21029831" cy="750506"/>
          </a:xfrm>
          <a:prstGeom prst="rect">
            <a:avLst/>
          </a:prstGeom>
        </p:spPr>
        <p:txBody>
          <a:bodyPr vert="horz" wrap="square" lIns="0" tIns="16173" rIns="0" bIns="0" rtlCol="0">
            <a:spAutoFit/>
          </a:bodyPr>
          <a:lstStyle/>
          <a:p>
            <a:pPr algn="l" fontAlgn="base"/>
            <a:r>
              <a:rPr lang="pl-PL" b="1" dirty="0">
                <a:effectLst/>
                <a:latin typeface="Work Sans" pitchFamily="2" charset="-18"/>
              </a:rPr>
              <a:t>GitHub</a:t>
            </a:r>
          </a:p>
        </p:txBody>
      </p:sp>
      <p:sp>
        <p:nvSpPr>
          <p:cNvPr id="30" name="object 29">
            <a:extLst>
              <a:ext uri="{FF2B5EF4-FFF2-40B4-BE49-F238E27FC236}">
                <a16:creationId xmlns:a16="http://schemas.microsoft.com/office/drawing/2014/main" id="{8BB2BD20-4C95-4344-8453-BB0A3663B3B5}"/>
              </a:ext>
            </a:extLst>
          </p:cNvPr>
          <p:cNvSpPr txBox="1"/>
          <p:nvPr/>
        </p:nvSpPr>
        <p:spPr>
          <a:xfrm>
            <a:off x="1011697" y="2649006"/>
            <a:ext cx="18938581" cy="2974096"/>
          </a:xfrm>
          <a:prstGeom prst="rect">
            <a:avLst/>
          </a:prstGeom>
        </p:spPr>
        <p:txBody>
          <a:bodyPr vert="horz" wrap="square" lIns="0" tIns="19253" rIns="0" bIns="0" rtlCol="0">
            <a:spAutoFit/>
          </a:bodyPr>
          <a:lstStyle/>
          <a:p>
            <a:pPr algn="l"/>
            <a:r>
              <a:rPr lang="pl-PL" sz="9600" b="0" i="0" dirty="0">
                <a:solidFill>
                  <a:srgbClr val="1C1D1F"/>
                </a:solidFill>
                <a:effectLst/>
                <a:latin typeface="sf pro text"/>
              </a:rPr>
              <a:t>Link </a:t>
            </a:r>
            <a:r>
              <a:rPr lang="pl-PL" sz="9600" b="0" i="0" dirty="0" err="1">
                <a:solidFill>
                  <a:srgbClr val="1C1D1F"/>
                </a:solidFill>
                <a:effectLst/>
                <a:latin typeface="sf pro text"/>
              </a:rPr>
              <a:t>github</a:t>
            </a:r>
            <a:r>
              <a:rPr lang="pl-PL" sz="9600" b="0" i="0" dirty="0">
                <a:solidFill>
                  <a:srgbClr val="1C1D1F"/>
                </a:solidFill>
                <a:effectLst/>
                <a:latin typeface="sf pro text"/>
              </a:rPr>
              <a:t> : github.com/MichKor/designPatterns</a:t>
            </a:r>
            <a:endParaRPr lang="pl-PL" sz="9600" b="0" i="0" dirty="0">
              <a:solidFill>
                <a:srgbClr val="B4690E"/>
              </a:solidFill>
              <a:effectLst/>
              <a:latin typeface="sfmono-regular"/>
            </a:endParaRPr>
          </a:p>
        </p:txBody>
      </p:sp>
    </p:spTree>
    <p:extLst>
      <p:ext uri="{BB962C8B-B14F-4D97-AF65-F5344CB8AC3E}">
        <p14:creationId xmlns:p14="http://schemas.microsoft.com/office/powerpoint/2010/main" val="30097612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12">
            <a:extLst>
              <a:ext uri="{FF2B5EF4-FFF2-40B4-BE49-F238E27FC236}">
                <a16:creationId xmlns:a16="http://schemas.microsoft.com/office/drawing/2014/main" id="{CF1DA3F7-E1BC-E04E-BEF2-1DB00F3FCDCC}"/>
              </a:ext>
            </a:extLst>
          </p:cNvPr>
          <p:cNvSpPr txBox="1">
            <a:spLocks noGrp="1"/>
          </p:cNvSpPr>
          <p:nvPr>
            <p:ph type="title"/>
          </p:nvPr>
        </p:nvSpPr>
        <p:spPr>
          <a:xfrm>
            <a:off x="1124431" y="1092771"/>
            <a:ext cx="21029831" cy="756085"/>
          </a:xfrm>
          <a:prstGeom prst="rect">
            <a:avLst/>
          </a:prstGeom>
        </p:spPr>
        <p:txBody>
          <a:bodyPr vert="horz" wrap="square" lIns="0" tIns="16173" rIns="0" bIns="0" rtlCol="0">
            <a:spAutoFit/>
          </a:bodyPr>
          <a:lstStyle/>
          <a:p>
            <a:pPr algn="l" fontAlgn="base"/>
            <a:r>
              <a:rPr lang="pl-PL" b="1" dirty="0">
                <a:effectLst/>
                <a:latin typeface="Work Sans" pitchFamily="2" charset="-18"/>
              </a:rPr>
              <a:t>Z czego składa się wzorzec projektowy?</a:t>
            </a:r>
          </a:p>
        </p:txBody>
      </p:sp>
      <p:sp>
        <p:nvSpPr>
          <p:cNvPr id="30" name="object 29">
            <a:extLst>
              <a:ext uri="{FF2B5EF4-FFF2-40B4-BE49-F238E27FC236}">
                <a16:creationId xmlns:a16="http://schemas.microsoft.com/office/drawing/2014/main" id="{8BB2BD20-4C95-4344-8453-BB0A3663B3B5}"/>
              </a:ext>
            </a:extLst>
          </p:cNvPr>
          <p:cNvSpPr txBox="1"/>
          <p:nvPr/>
        </p:nvSpPr>
        <p:spPr>
          <a:xfrm>
            <a:off x="1124431" y="2960574"/>
            <a:ext cx="16033270" cy="2235432"/>
          </a:xfrm>
          <a:prstGeom prst="rect">
            <a:avLst/>
          </a:prstGeom>
        </p:spPr>
        <p:txBody>
          <a:bodyPr vert="horz" wrap="square" lIns="0" tIns="19253" rIns="0" bIns="0" rtlCol="0">
            <a:spAutoFit/>
          </a:bodyPr>
          <a:lstStyle/>
          <a:p>
            <a:pPr algn="l" fontAlgn="base">
              <a:buFont typeface="Arial" panose="020B0604020202020204" pitchFamily="34" charset="0"/>
              <a:buChar char="•"/>
            </a:pPr>
            <a:r>
              <a:rPr lang="pl-PL" b="0" i="0" dirty="0">
                <a:effectLst/>
                <a:latin typeface="Work Sans" pitchFamily="2" charset="-18"/>
              </a:rPr>
              <a:t> nazwy</a:t>
            </a:r>
          </a:p>
          <a:p>
            <a:pPr algn="l" fontAlgn="base">
              <a:buFont typeface="Arial" panose="020B0604020202020204" pitchFamily="34" charset="0"/>
              <a:buChar char="•"/>
            </a:pPr>
            <a:r>
              <a:rPr lang="pl-PL" b="0" i="0" dirty="0">
                <a:effectLst/>
                <a:latin typeface="Work Sans" pitchFamily="2" charset="-18"/>
              </a:rPr>
              <a:t> opisu problemu, który rozwiązuje</a:t>
            </a:r>
          </a:p>
          <a:p>
            <a:pPr algn="l" fontAlgn="base">
              <a:buFont typeface="Arial" panose="020B0604020202020204" pitchFamily="34" charset="0"/>
              <a:buChar char="•"/>
            </a:pPr>
            <a:r>
              <a:rPr lang="pl-PL" b="0" i="0" dirty="0">
                <a:effectLst/>
                <a:latin typeface="Work Sans" pitchFamily="2" charset="-18"/>
              </a:rPr>
              <a:t> rozwiązania</a:t>
            </a:r>
          </a:p>
          <a:p>
            <a:pPr algn="l" fontAlgn="base">
              <a:buFont typeface="Arial" panose="020B0604020202020204" pitchFamily="34" charset="0"/>
              <a:buChar char="•"/>
            </a:pPr>
            <a:r>
              <a:rPr lang="pl-PL" b="0" i="0" dirty="0">
                <a:effectLst/>
                <a:latin typeface="Work Sans" pitchFamily="2" charset="-18"/>
              </a:rPr>
              <a:t> konsekwencji jego użytkowania</a:t>
            </a:r>
          </a:p>
        </p:txBody>
      </p:sp>
    </p:spTree>
    <p:extLst>
      <p:ext uri="{BB962C8B-B14F-4D97-AF65-F5344CB8AC3E}">
        <p14:creationId xmlns:p14="http://schemas.microsoft.com/office/powerpoint/2010/main" val="15400375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 name="Obraz 48">
            <a:extLst>
              <a:ext uri="{FF2B5EF4-FFF2-40B4-BE49-F238E27FC236}">
                <a16:creationId xmlns:a16="http://schemas.microsoft.com/office/drawing/2014/main" id="{29079250-9546-9F4F-8AD2-3D1A442A6B86}"/>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0589439" y="-1675718"/>
            <a:ext cx="6921500" cy="6921500"/>
          </a:xfrm>
          <a:prstGeom prst="rect">
            <a:avLst/>
          </a:prstGeom>
        </p:spPr>
      </p:pic>
      <p:sp>
        <p:nvSpPr>
          <p:cNvPr id="94" name="Prostokąt 93">
            <a:extLst>
              <a:ext uri="{FF2B5EF4-FFF2-40B4-BE49-F238E27FC236}">
                <a16:creationId xmlns:a16="http://schemas.microsoft.com/office/drawing/2014/main" id="{05186597-D791-984A-8EDB-ED7C2690590E}"/>
              </a:ext>
            </a:extLst>
          </p:cNvPr>
          <p:cNvSpPr/>
          <p:nvPr/>
        </p:nvSpPr>
        <p:spPr>
          <a:xfrm>
            <a:off x="0" y="4304151"/>
            <a:ext cx="24382413" cy="3890096"/>
          </a:xfrm>
          <a:prstGeom prst="rect">
            <a:avLst/>
          </a:prstGeom>
          <a:gradFill>
            <a:gsLst>
              <a:gs pos="0">
                <a:srgbClr val="323F8F"/>
              </a:gs>
              <a:gs pos="100000">
                <a:schemeClr val="accent2"/>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5" name="Obraz 94">
            <a:extLst>
              <a:ext uri="{FF2B5EF4-FFF2-40B4-BE49-F238E27FC236}">
                <a16:creationId xmlns:a16="http://schemas.microsoft.com/office/drawing/2014/main" id="{82330C4F-B5CC-B144-8C86-86ED6921830C}"/>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rot="16200000">
            <a:off x="9925109" y="496099"/>
            <a:ext cx="3890096" cy="3890096"/>
          </a:xfrm>
          <a:prstGeom prst="rect">
            <a:avLst/>
          </a:prstGeom>
        </p:spPr>
      </p:pic>
      <p:grpSp>
        <p:nvGrpSpPr>
          <p:cNvPr id="80" name="Grupa 79">
            <a:extLst>
              <a:ext uri="{FF2B5EF4-FFF2-40B4-BE49-F238E27FC236}">
                <a16:creationId xmlns:a16="http://schemas.microsoft.com/office/drawing/2014/main" id="{A172F3A4-1764-1741-85E4-0E781C367604}"/>
              </a:ext>
            </a:extLst>
          </p:cNvPr>
          <p:cNvGrpSpPr/>
          <p:nvPr/>
        </p:nvGrpSpPr>
        <p:grpSpPr>
          <a:xfrm>
            <a:off x="983942" y="2278223"/>
            <a:ext cx="16293886" cy="9518380"/>
            <a:chOff x="1102374" y="2366071"/>
            <a:chExt cx="15319366" cy="9184245"/>
          </a:xfrm>
        </p:grpSpPr>
        <p:sp>
          <p:nvSpPr>
            <p:cNvPr id="28" name="Zaokrąglony prostokąt 14">
              <a:extLst>
                <a:ext uri="{FF2B5EF4-FFF2-40B4-BE49-F238E27FC236}">
                  <a16:creationId xmlns:a16="http://schemas.microsoft.com/office/drawing/2014/main" id="{487D14AD-C2D7-7140-BBE1-5AC2F92652DD}"/>
                </a:ext>
              </a:extLst>
            </p:cNvPr>
            <p:cNvSpPr/>
            <p:nvPr/>
          </p:nvSpPr>
          <p:spPr>
            <a:xfrm>
              <a:off x="1102374" y="2608474"/>
              <a:ext cx="4936920" cy="8941842"/>
            </a:xfrm>
            <a:prstGeom prst="roundRect">
              <a:avLst>
                <a:gd name="adj" fmla="val 13388"/>
              </a:avLst>
            </a:prstGeom>
            <a:solidFill>
              <a:schemeClr val="bg1"/>
            </a:solidFill>
            <a:ln>
              <a:noFill/>
            </a:ln>
            <a:effectLst>
              <a:outerShdw blurRad="368300" dist="444500" dir="5400000" algn="ctr" rotWithShape="0">
                <a:srgbClr val="00000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6" name="Zaokrąglony prostokąt 14">
              <a:extLst>
                <a:ext uri="{FF2B5EF4-FFF2-40B4-BE49-F238E27FC236}">
                  <a16:creationId xmlns:a16="http://schemas.microsoft.com/office/drawing/2014/main" id="{AB24C95F-1431-2F41-9D6A-F6D486E2F513}"/>
                </a:ext>
              </a:extLst>
            </p:cNvPr>
            <p:cNvSpPr/>
            <p:nvPr/>
          </p:nvSpPr>
          <p:spPr>
            <a:xfrm>
              <a:off x="6297324" y="2608474"/>
              <a:ext cx="4936920" cy="8941842"/>
            </a:xfrm>
            <a:prstGeom prst="roundRect">
              <a:avLst>
                <a:gd name="adj" fmla="val 13388"/>
              </a:avLst>
            </a:prstGeom>
            <a:solidFill>
              <a:schemeClr val="bg1"/>
            </a:solidFill>
            <a:ln>
              <a:noFill/>
            </a:ln>
            <a:effectLst>
              <a:outerShdw blurRad="368300" dist="444500" dir="5400000" algn="ctr" rotWithShape="0">
                <a:srgbClr val="00000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Zaokrąglony prostokąt 14">
              <a:extLst>
                <a:ext uri="{FF2B5EF4-FFF2-40B4-BE49-F238E27FC236}">
                  <a16:creationId xmlns:a16="http://schemas.microsoft.com/office/drawing/2014/main" id="{F14E4F34-CB33-8E4F-AD4F-7E9853DB3E00}"/>
                </a:ext>
              </a:extLst>
            </p:cNvPr>
            <p:cNvSpPr/>
            <p:nvPr/>
          </p:nvSpPr>
          <p:spPr>
            <a:xfrm>
              <a:off x="11484820" y="2366071"/>
              <a:ext cx="4936920" cy="9182371"/>
            </a:xfrm>
            <a:prstGeom prst="roundRect">
              <a:avLst>
                <a:gd name="adj" fmla="val 13388"/>
              </a:avLst>
            </a:prstGeom>
            <a:solidFill>
              <a:schemeClr val="bg1"/>
            </a:solidFill>
            <a:ln>
              <a:noFill/>
            </a:ln>
            <a:effectLst>
              <a:outerShdw blurRad="368300" dist="444500" dir="5400000" algn="ctr" rotWithShape="0">
                <a:srgbClr val="00000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ytuł 1">
            <a:extLst>
              <a:ext uri="{FF2B5EF4-FFF2-40B4-BE49-F238E27FC236}">
                <a16:creationId xmlns:a16="http://schemas.microsoft.com/office/drawing/2014/main" id="{813F0F4D-FF85-764E-AA3E-1A74F66B0191}"/>
              </a:ext>
            </a:extLst>
          </p:cNvPr>
          <p:cNvSpPr>
            <a:spLocks noGrp="1"/>
          </p:cNvSpPr>
          <p:nvPr>
            <p:ph type="title"/>
          </p:nvPr>
        </p:nvSpPr>
        <p:spPr>
          <a:xfrm>
            <a:off x="1086331" y="1092771"/>
            <a:ext cx="21029831" cy="1185451"/>
          </a:xfrm>
        </p:spPr>
        <p:txBody>
          <a:bodyPr/>
          <a:lstStyle/>
          <a:p>
            <a:pPr algn="l" fontAlgn="base"/>
            <a:r>
              <a:rPr lang="pl-PL" b="1" dirty="0">
                <a:effectLst/>
                <a:latin typeface="Work Sans" pitchFamily="2" charset="-18"/>
              </a:rPr>
              <a:t>Klasyfikacja wzorców projektowych</a:t>
            </a:r>
          </a:p>
        </p:txBody>
      </p:sp>
      <p:sp>
        <p:nvSpPr>
          <p:cNvPr id="5" name="Prostokąt 4">
            <a:extLst>
              <a:ext uri="{FF2B5EF4-FFF2-40B4-BE49-F238E27FC236}">
                <a16:creationId xmlns:a16="http://schemas.microsoft.com/office/drawing/2014/main" id="{D51F2DCE-19A7-B343-A6C3-3F71F1C5BFE6}"/>
              </a:ext>
            </a:extLst>
          </p:cNvPr>
          <p:cNvSpPr/>
          <p:nvPr/>
        </p:nvSpPr>
        <p:spPr>
          <a:xfrm>
            <a:off x="1668342" y="4051306"/>
            <a:ext cx="4401878" cy="4934684"/>
          </a:xfrm>
          <a:prstGeom prst="rect">
            <a:avLst/>
          </a:prstGeom>
        </p:spPr>
        <p:txBody>
          <a:bodyPr wrap="square">
            <a:spAutoFit/>
          </a:bodyPr>
          <a:lstStyle/>
          <a:p>
            <a:pPr algn="l" fontAlgn="base"/>
            <a:r>
              <a:rPr lang="pl-PL" b="1" dirty="0">
                <a:effectLst/>
                <a:latin typeface="Work Sans" pitchFamily="2" charset="-18"/>
              </a:rPr>
              <a:t>Wzorce kreacyjne</a:t>
            </a:r>
          </a:p>
          <a:p>
            <a:pPr>
              <a:lnSpc>
                <a:spcPts val="3240"/>
              </a:lnSpc>
            </a:pPr>
            <a:endParaRPr lang="pl-PL" sz="2200" b="1" dirty="0">
              <a:latin typeface="Montserrat Medium" pitchFamily="2" charset="0"/>
            </a:endParaRPr>
          </a:p>
          <a:p>
            <a:pPr algn="l" fontAlgn="base"/>
            <a:r>
              <a:rPr lang="pl-PL" b="0" i="0" dirty="0">
                <a:effectLst/>
                <a:latin typeface="Work Sans" pitchFamily="2" charset="-18"/>
              </a:rPr>
              <a:t>Dotyczą sposób tworzenia klas, metod, oraz typów danych.</a:t>
            </a:r>
          </a:p>
          <a:p>
            <a:pPr algn="l" fontAlgn="base">
              <a:buFont typeface="Arial" panose="020B0604020202020204" pitchFamily="34" charset="0"/>
              <a:buChar char="•"/>
            </a:pPr>
            <a:r>
              <a:rPr lang="pl-PL" b="0" i="0" dirty="0">
                <a:effectLst/>
                <a:latin typeface="Work Sans" pitchFamily="2" charset="-18"/>
              </a:rPr>
              <a:t> </a:t>
            </a:r>
            <a:r>
              <a:rPr lang="pl-PL" b="0" i="0" dirty="0" err="1">
                <a:effectLst/>
                <a:latin typeface="Work Sans" pitchFamily="2" charset="-18"/>
              </a:rPr>
              <a:t>Abstract</a:t>
            </a:r>
            <a:r>
              <a:rPr lang="pl-PL" b="0" i="0" dirty="0">
                <a:effectLst/>
                <a:latin typeface="Work Sans" pitchFamily="2" charset="-18"/>
              </a:rPr>
              <a:t> </a:t>
            </a:r>
            <a:r>
              <a:rPr lang="pl-PL" b="0" i="0" dirty="0" err="1">
                <a:effectLst/>
                <a:latin typeface="Work Sans" pitchFamily="2" charset="-18"/>
              </a:rPr>
              <a:t>factory</a:t>
            </a:r>
            <a:endParaRPr lang="pl-PL" b="0" i="0" dirty="0">
              <a:effectLst/>
              <a:latin typeface="Work Sans" pitchFamily="2" charset="-18"/>
            </a:endParaRPr>
          </a:p>
          <a:p>
            <a:pPr algn="l" fontAlgn="base">
              <a:buFont typeface="Arial" panose="020B0604020202020204" pitchFamily="34" charset="0"/>
              <a:buChar char="•"/>
            </a:pPr>
            <a:r>
              <a:rPr lang="pl-PL" b="0" i="0" dirty="0">
                <a:effectLst/>
                <a:latin typeface="Work Sans" pitchFamily="2" charset="-18"/>
              </a:rPr>
              <a:t> </a:t>
            </a:r>
            <a:r>
              <a:rPr lang="pl-PL" b="1" i="0" dirty="0">
                <a:effectLst/>
                <a:latin typeface="Work Sans" pitchFamily="2" charset="-18"/>
              </a:rPr>
              <a:t>Builder</a:t>
            </a:r>
          </a:p>
          <a:p>
            <a:pPr algn="l" fontAlgn="base">
              <a:buFont typeface="Arial" panose="020B0604020202020204" pitchFamily="34" charset="0"/>
              <a:buChar char="•"/>
            </a:pPr>
            <a:r>
              <a:rPr lang="pl-PL" dirty="0">
                <a:latin typeface="Work Sans" pitchFamily="2" charset="-18"/>
              </a:rPr>
              <a:t> </a:t>
            </a:r>
            <a:r>
              <a:rPr lang="pl-PL" b="1" dirty="0">
                <a:latin typeface="Work Sans" pitchFamily="2" charset="-18"/>
              </a:rPr>
              <a:t>Singleton</a:t>
            </a:r>
            <a:endParaRPr lang="pl-PL" b="1" i="0" dirty="0">
              <a:effectLst/>
              <a:latin typeface="Work Sans" pitchFamily="2" charset="-18"/>
            </a:endParaRPr>
          </a:p>
        </p:txBody>
      </p:sp>
      <p:sp>
        <p:nvSpPr>
          <p:cNvPr id="6" name="Prostokąt 5">
            <a:extLst>
              <a:ext uri="{FF2B5EF4-FFF2-40B4-BE49-F238E27FC236}">
                <a16:creationId xmlns:a16="http://schemas.microsoft.com/office/drawing/2014/main" id="{21F18E46-A112-DA46-9C74-1DD4E6005F9E}"/>
              </a:ext>
            </a:extLst>
          </p:cNvPr>
          <p:cNvSpPr/>
          <p:nvPr/>
        </p:nvSpPr>
        <p:spPr>
          <a:xfrm>
            <a:off x="1668341" y="3337734"/>
            <a:ext cx="1054821" cy="456920"/>
          </a:xfrm>
          <a:prstGeom prst="rect">
            <a:avLst/>
          </a:prstGeom>
        </p:spPr>
        <p:txBody>
          <a:bodyPr wrap="square">
            <a:spAutoFit/>
          </a:bodyPr>
          <a:lstStyle/>
          <a:p>
            <a:pPr>
              <a:lnSpc>
                <a:spcPts val="3040"/>
              </a:lnSpc>
            </a:pPr>
            <a:r>
              <a:rPr lang="en-US" sz="2400" b="1" dirty="0">
                <a:solidFill>
                  <a:schemeClr val="accent1"/>
                </a:solidFill>
                <a:latin typeface="Montserrat SemiBold" pitchFamily="2" charset="0"/>
              </a:rPr>
              <a:t>01</a:t>
            </a:r>
          </a:p>
        </p:txBody>
      </p:sp>
      <p:sp>
        <p:nvSpPr>
          <p:cNvPr id="15" name="Prostokąt 14">
            <a:extLst>
              <a:ext uri="{FF2B5EF4-FFF2-40B4-BE49-F238E27FC236}">
                <a16:creationId xmlns:a16="http://schemas.microsoft.com/office/drawing/2014/main" id="{085EAF52-4985-7747-A75E-AB5A75FF907B}"/>
              </a:ext>
            </a:extLst>
          </p:cNvPr>
          <p:cNvSpPr/>
          <p:nvPr/>
        </p:nvSpPr>
        <p:spPr>
          <a:xfrm>
            <a:off x="12410010" y="4066165"/>
            <a:ext cx="4484660" cy="5632311"/>
          </a:xfrm>
          <a:prstGeom prst="rect">
            <a:avLst/>
          </a:prstGeom>
        </p:spPr>
        <p:txBody>
          <a:bodyPr wrap="square">
            <a:spAutoFit/>
          </a:bodyPr>
          <a:lstStyle/>
          <a:p>
            <a:pPr algn="l" fontAlgn="base"/>
            <a:r>
              <a:rPr lang="pl-PL" b="1" dirty="0">
                <a:effectLst/>
                <a:latin typeface="Work Sans" pitchFamily="2" charset="-18"/>
              </a:rPr>
              <a:t>Wzorce behawioralne</a:t>
            </a:r>
          </a:p>
          <a:p>
            <a:pPr algn="l" fontAlgn="base"/>
            <a:endParaRPr lang="pl-PL" b="1" dirty="0">
              <a:latin typeface="Work Sans" pitchFamily="2" charset="-18"/>
            </a:endParaRPr>
          </a:p>
          <a:p>
            <a:pPr algn="l" fontAlgn="base"/>
            <a:r>
              <a:rPr lang="pl-PL" b="0" i="0" dirty="0">
                <a:effectLst/>
                <a:latin typeface="Work Sans" pitchFamily="2" charset="-18"/>
              </a:rPr>
              <a:t>Dotyczą zachowania współpracujących obiektów.</a:t>
            </a:r>
          </a:p>
          <a:p>
            <a:pPr algn="l" fontAlgn="base">
              <a:buFont typeface="Arial" panose="020B0604020202020204" pitchFamily="34" charset="0"/>
              <a:buChar char="•"/>
            </a:pPr>
            <a:r>
              <a:rPr lang="pl-PL" b="0" i="0" dirty="0">
                <a:effectLst/>
                <a:latin typeface="Work Sans" pitchFamily="2" charset="-18"/>
              </a:rPr>
              <a:t> </a:t>
            </a:r>
            <a:r>
              <a:rPr lang="pl-PL" b="0" i="0" dirty="0" err="1">
                <a:effectLst/>
                <a:latin typeface="Work Sans" pitchFamily="2" charset="-18"/>
              </a:rPr>
              <a:t>Strategy</a:t>
            </a:r>
            <a:endParaRPr lang="pl-PL" b="0" i="0" dirty="0">
              <a:effectLst/>
              <a:latin typeface="Work Sans" pitchFamily="2" charset="-18"/>
            </a:endParaRPr>
          </a:p>
          <a:p>
            <a:pPr algn="l" fontAlgn="base">
              <a:buFont typeface="Arial" panose="020B0604020202020204" pitchFamily="34" charset="0"/>
              <a:buChar char="•"/>
            </a:pPr>
            <a:r>
              <a:rPr lang="pl-PL" b="0" i="0" dirty="0">
                <a:effectLst/>
                <a:latin typeface="Work Sans" pitchFamily="2" charset="-18"/>
              </a:rPr>
              <a:t> </a:t>
            </a:r>
            <a:r>
              <a:rPr lang="pl-PL" b="0" i="0" dirty="0" err="1">
                <a:effectLst/>
                <a:latin typeface="Work Sans" pitchFamily="2" charset="-18"/>
              </a:rPr>
              <a:t>Visitor</a:t>
            </a:r>
            <a:endParaRPr lang="pl-PL" b="0" i="0" dirty="0">
              <a:effectLst/>
              <a:latin typeface="Work Sans" pitchFamily="2" charset="-18"/>
            </a:endParaRPr>
          </a:p>
          <a:p>
            <a:pPr algn="l" fontAlgn="base">
              <a:buFont typeface="Arial" panose="020B0604020202020204" pitchFamily="34" charset="0"/>
              <a:buChar char="•"/>
            </a:pPr>
            <a:r>
              <a:rPr lang="pl-PL" dirty="0">
                <a:latin typeface="Work Sans" pitchFamily="2" charset="-18"/>
              </a:rPr>
              <a:t> </a:t>
            </a:r>
            <a:r>
              <a:rPr lang="pl-PL" b="1" dirty="0" err="1">
                <a:latin typeface="Work Sans" pitchFamily="2" charset="-18"/>
              </a:rPr>
              <a:t>Observer</a:t>
            </a:r>
            <a:endParaRPr lang="pl-PL" b="1" i="0" dirty="0">
              <a:effectLst/>
              <a:latin typeface="Work Sans" pitchFamily="2" charset="-18"/>
            </a:endParaRPr>
          </a:p>
        </p:txBody>
      </p:sp>
      <p:sp>
        <p:nvSpPr>
          <p:cNvPr id="16" name="Prostokąt 15">
            <a:extLst>
              <a:ext uri="{FF2B5EF4-FFF2-40B4-BE49-F238E27FC236}">
                <a16:creationId xmlns:a16="http://schemas.microsoft.com/office/drawing/2014/main" id="{A4E3EEBC-5F8B-3B49-BA32-2B96432EEE13}"/>
              </a:ext>
            </a:extLst>
          </p:cNvPr>
          <p:cNvSpPr/>
          <p:nvPr/>
        </p:nvSpPr>
        <p:spPr>
          <a:xfrm>
            <a:off x="12760365" y="3337733"/>
            <a:ext cx="998095" cy="456920"/>
          </a:xfrm>
          <a:prstGeom prst="rect">
            <a:avLst/>
          </a:prstGeom>
        </p:spPr>
        <p:txBody>
          <a:bodyPr wrap="square">
            <a:spAutoFit/>
          </a:bodyPr>
          <a:lstStyle/>
          <a:p>
            <a:pPr>
              <a:lnSpc>
                <a:spcPts val="3040"/>
              </a:lnSpc>
            </a:pPr>
            <a:r>
              <a:rPr lang="en-US" sz="2400" b="1" dirty="0">
                <a:solidFill>
                  <a:schemeClr val="accent1"/>
                </a:solidFill>
                <a:latin typeface="Montserrat SemiBold" pitchFamily="2" charset="0"/>
              </a:rPr>
              <a:t>03</a:t>
            </a:r>
          </a:p>
        </p:txBody>
      </p:sp>
      <p:pic>
        <p:nvPicPr>
          <p:cNvPr id="23" name="Obraz 22">
            <a:extLst>
              <a:ext uri="{FF2B5EF4-FFF2-40B4-BE49-F238E27FC236}">
                <a16:creationId xmlns:a16="http://schemas.microsoft.com/office/drawing/2014/main" id="{47D145A5-7FAA-C546-8F34-B2E54D6DF0C9}"/>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9896410" y="9134320"/>
            <a:ext cx="1411237" cy="2041253"/>
          </a:xfrm>
          <a:prstGeom prst="rect">
            <a:avLst/>
          </a:prstGeom>
        </p:spPr>
      </p:pic>
      <p:sp>
        <p:nvSpPr>
          <p:cNvPr id="81" name="Prostokąt 80">
            <a:extLst>
              <a:ext uri="{FF2B5EF4-FFF2-40B4-BE49-F238E27FC236}">
                <a16:creationId xmlns:a16="http://schemas.microsoft.com/office/drawing/2014/main" id="{B290F4AF-E51D-624E-A3CE-BB90AECF3EB7}"/>
              </a:ext>
            </a:extLst>
          </p:cNvPr>
          <p:cNvSpPr/>
          <p:nvPr/>
        </p:nvSpPr>
        <p:spPr>
          <a:xfrm>
            <a:off x="7242404" y="3337734"/>
            <a:ext cx="1297696" cy="456920"/>
          </a:xfrm>
          <a:prstGeom prst="rect">
            <a:avLst/>
          </a:prstGeom>
        </p:spPr>
        <p:txBody>
          <a:bodyPr wrap="square">
            <a:spAutoFit/>
          </a:bodyPr>
          <a:lstStyle/>
          <a:p>
            <a:pPr>
              <a:lnSpc>
                <a:spcPts val="3040"/>
              </a:lnSpc>
            </a:pPr>
            <a:r>
              <a:rPr lang="en-US" sz="2400" b="1" dirty="0">
                <a:solidFill>
                  <a:schemeClr val="accent1"/>
                </a:solidFill>
                <a:latin typeface="Montserrat SemiBold" pitchFamily="2" charset="0"/>
              </a:rPr>
              <a:t>02</a:t>
            </a:r>
          </a:p>
        </p:txBody>
      </p:sp>
      <p:sp>
        <p:nvSpPr>
          <p:cNvPr id="82" name="Prostokąt 81">
            <a:extLst>
              <a:ext uri="{FF2B5EF4-FFF2-40B4-BE49-F238E27FC236}">
                <a16:creationId xmlns:a16="http://schemas.microsoft.com/office/drawing/2014/main" id="{0805539F-8C79-474E-9EDD-6F8A9D8DC7D1}"/>
              </a:ext>
            </a:extLst>
          </p:cNvPr>
          <p:cNvSpPr/>
          <p:nvPr/>
        </p:nvSpPr>
        <p:spPr>
          <a:xfrm>
            <a:off x="7242404" y="4051306"/>
            <a:ext cx="4512710" cy="4934684"/>
          </a:xfrm>
          <a:prstGeom prst="rect">
            <a:avLst/>
          </a:prstGeom>
        </p:spPr>
        <p:txBody>
          <a:bodyPr wrap="square">
            <a:spAutoFit/>
          </a:bodyPr>
          <a:lstStyle/>
          <a:p>
            <a:pPr algn="l" fontAlgn="base"/>
            <a:r>
              <a:rPr lang="pl-PL" b="1" dirty="0">
                <a:effectLst/>
                <a:latin typeface="Work Sans" pitchFamily="2" charset="-18"/>
              </a:rPr>
              <a:t>Wzorce strukturalne</a:t>
            </a:r>
          </a:p>
          <a:p>
            <a:pPr>
              <a:lnSpc>
                <a:spcPts val="3240"/>
              </a:lnSpc>
            </a:pPr>
            <a:endParaRPr lang="pl-PL" sz="2200" b="1" dirty="0">
              <a:latin typeface="Montserrat Medium" pitchFamily="2" charset="0"/>
            </a:endParaRPr>
          </a:p>
          <a:p>
            <a:pPr algn="l" fontAlgn="base"/>
            <a:r>
              <a:rPr lang="pl-PL" b="0" i="0" dirty="0">
                <a:effectLst/>
                <a:latin typeface="Work Sans" pitchFamily="2" charset="-18"/>
              </a:rPr>
              <a:t>Dotyczą zależności powiązanych ze sobą obiektów.</a:t>
            </a:r>
          </a:p>
          <a:p>
            <a:pPr algn="l" fontAlgn="base">
              <a:buFont typeface="Arial" panose="020B0604020202020204" pitchFamily="34" charset="0"/>
              <a:buChar char="•"/>
            </a:pPr>
            <a:r>
              <a:rPr lang="pl-PL" dirty="0">
                <a:latin typeface="Work Sans" pitchFamily="2" charset="-18"/>
              </a:rPr>
              <a:t> </a:t>
            </a:r>
            <a:r>
              <a:rPr lang="pl-PL" dirty="0" err="1">
                <a:latin typeface="Work Sans" pitchFamily="2" charset="-18"/>
              </a:rPr>
              <a:t>Decorator</a:t>
            </a:r>
            <a:endParaRPr lang="pl-PL" b="0" i="0" dirty="0">
              <a:effectLst/>
              <a:latin typeface="Work Sans" pitchFamily="2" charset="-18"/>
            </a:endParaRPr>
          </a:p>
          <a:p>
            <a:pPr algn="l" fontAlgn="base">
              <a:buFont typeface="Arial" panose="020B0604020202020204" pitchFamily="34" charset="0"/>
              <a:buChar char="•"/>
            </a:pPr>
            <a:r>
              <a:rPr lang="pl-PL" b="0" i="0" dirty="0">
                <a:effectLst/>
                <a:latin typeface="Work Sans" pitchFamily="2" charset="-18"/>
              </a:rPr>
              <a:t> </a:t>
            </a:r>
            <a:r>
              <a:rPr lang="pl-PL" b="0" i="0" dirty="0" err="1">
                <a:effectLst/>
                <a:latin typeface="Work Sans" pitchFamily="2" charset="-18"/>
              </a:rPr>
              <a:t>Facade</a:t>
            </a:r>
            <a:endParaRPr lang="pl-PL" b="0" i="0" dirty="0">
              <a:effectLst/>
              <a:latin typeface="Work Sans" pitchFamily="2" charset="-18"/>
            </a:endParaRPr>
          </a:p>
          <a:p>
            <a:pPr algn="l" fontAlgn="base">
              <a:buFont typeface="Arial" panose="020B0604020202020204" pitchFamily="34" charset="0"/>
              <a:buChar char="•"/>
            </a:pPr>
            <a:r>
              <a:rPr lang="pl-PL" b="0" i="0" dirty="0">
                <a:effectLst/>
                <a:latin typeface="Work Sans" pitchFamily="2" charset="-18"/>
              </a:rPr>
              <a:t> </a:t>
            </a:r>
            <a:r>
              <a:rPr lang="pl-PL" b="0" i="0" dirty="0" err="1">
                <a:effectLst/>
                <a:latin typeface="Work Sans" pitchFamily="2" charset="-18"/>
              </a:rPr>
              <a:t>Composite</a:t>
            </a:r>
            <a:endParaRPr lang="pl-PL" b="0" i="0" dirty="0">
              <a:effectLst/>
              <a:latin typeface="Work Sans" pitchFamily="2" charset="-18"/>
            </a:endParaRPr>
          </a:p>
        </p:txBody>
      </p:sp>
      <p:grpSp>
        <p:nvGrpSpPr>
          <p:cNvPr id="40" name="Grupa 39">
            <a:extLst>
              <a:ext uri="{FF2B5EF4-FFF2-40B4-BE49-F238E27FC236}">
                <a16:creationId xmlns:a16="http://schemas.microsoft.com/office/drawing/2014/main" id="{2E9F98C3-A9BA-674E-B12C-959218624089}"/>
              </a:ext>
            </a:extLst>
          </p:cNvPr>
          <p:cNvGrpSpPr/>
          <p:nvPr/>
        </p:nvGrpSpPr>
        <p:grpSpPr>
          <a:xfrm>
            <a:off x="843558" y="10988405"/>
            <a:ext cx="852798" cy="852803"/>
            <a:chOff x="20669600" y="6024228"/>
            <a:chExt cx="597095" cy="597099"/>
          </a:xfrm>
        </p:grpSpPr>
        <p:sp>
          <p:nvSpPr>
            <p:cNvPr id="42" name="object 10">
              <a:extLst>
                <a:ext uri="{FF2B5EF4-FFF2-40B4-BE49-F238E27FC236}">
                  <a16:creationId xmlns:a16="http://schemas.microsoft.com/office/drawing/2014/main" id="{C3AF912B-A33B-A145-8CA9-4DBFD3B2156A}"/>
                </a:ext>
              </a:extLst>
            </p:cNvPr>
            <p:cNvSpPr/>
            <p:nvPr/>
          </p:nvSpPr>
          <p:spPr>
            <a:xfrm>
              <a:off x="20669600" y="6024228"/>
              <a:ext cx="442054" cy="442054"/>
            </a:xfrm>
            <a:custGeom>
              <a:avLst/>
              <a:gdLst/>
              <a:ahLst/>
              <a:cxnLst/>
              <a:rect l="l" t="t" r="r" b="b"/>
              <a:pathLst>
                <a:path w="364490" h="364489">
                  <a:moveTo>
                    <a:pt x="364043" y="0"/>
                  </a:moveTo>
                  <a:lnTo>
                    <a:pt x="313560" y="0"/>
                  </a:lnTo>
                  <a:lnTo>
                    <a:pt x="0" y="313557"/>
                  </a:lnTo>
                  <a:lnTo>
                    <a:pt x="0" y="364043"/>
                  </a:lnTo>
                  <a:lnTo>
                    <a:pt x="364043" y="0"/>
                  </a:lnTo>
                  <a:close/>
                </a:path>
              </a:pathLst>
            </a:custGeom>
            <a:solidFill>
              <a:srgbClr val="CE4494"/>
            </a:solidFill>
          </p:spPr>
          <p:txBody>
            <a:bodyPr wrap="square" lIns="0" tIns="0" rIns="0" bIns="0" rtlCol="0"/>
            <a:lstStyle/>
            <a:p>
              <a:endParaRPr sz="2648" dirty="0"/>
            </a:p>
          </p:txBody>
        </p:sp>
        <p:sp>
          <p:nvSpPr>
            <p:cNvPr id="43" name="object 11">
              <a:extLst>
                <a:ext uri="{FF2B5EF4-FFF2-40B4-BE49-F238E27FC236}">
                  <a16:creationId xmlns:a16="http://schemas.microsoft.com/office/drawing/2014/main" id="{61D671CD-2CBB-D04B-B8A4-F1B342CE2C49}"/>
                </a:ext>
              </a:extLst>
            </p:cNvPr>
            <p:cNvSpPr/>
            <p:nvPr/>
          </p:nvSpPr>
          <p:spPr>
            <a:xfrm>
              <a:off x="20669603" y="6024231"/>
              <a:ext cx="319604" cy="319604"/>
            </a:xfrm>
            <a:custGeom>
              <a:avLst/>
              <a:gdLst/>
              <a:ahLst/>
              <a:cxnLst/>
              <a:rect l="l" t="t" r="r" b="b"/>
              <a:pathLst>
                <a:path w="263525" h="263525">
                  <a:moveTo>
                    <a:pt x="263076" y="0"/>
                  </a:moveTo>
                  <a:lnTo>
                    <a:pt x="212593" y="0"/>
                  </a:lnTo>
                  <a:lnTo>
                    <a:pt x="0" y="212591"/>
                  </a:lnTo>
                  <a:lnTo>
                    <a:pt x="0" y="263076"/>
                  </a:lnTo>
                  <a:lnTo>
                    <a:pt x="263076" y="0"/>
                  </a:lnTo>
                  <a:close/>
                </a:path>
              </a:pathLst>
            </a:custGeom>
            <a:solidFill>
              <a:srgbClr val="CE4494"/>
            </a:solidFill>
          </p:spPr>
          <p:txBody>
            <a:bodyPr wrap="square" lIns="0" tIns="0" rIns="0" bIns="0" rtlCol="0"/>
            <a:lstStyle/>
            <a:p>
              <a:endParaRPr sz="2648" dirty="0"/>
            </a:p>
          </p:txBody>
        </p:sp>
        <p:sp>
          <p:nvSpPr>
            <p:cNvPr id="44" name="object 12">
              <a:extLst>
                <a:ext uri="{FF2B5EF4-FFF2-40B4-BE49-F238E27FC236}">
                  <a16:creationId xmlns:a16="http://schemas.microsoft.com/office/drawing/2014/main" id="{739DB0F1-ECF6-9445-B1A1-775B88EF0A34}"/>
                </a:ext>
              </a:extLst>
            </p:cNvPr>
            <p:cNvSpPr/>
            <p:nvPr/>
          </p:nvSpPr>
          <p:spPr>
            <a:xfrm>
              <a:off x="20669600" y="6024231"/>
              <a:ext cx="196583" cy="196582"/>
            </a:xfrm>
            <a:prstGeom prst="rect">
              <a:avLst/>
            </a:prstGeom>
            <a:blipFill>
              <a:blip r:embed="rId5" cstate="email">
                <a:extLst>
                  <a:ext uri="{28A0092B-C50C-407E-A947-70E740481C1C}">
                    <a14:useLocalDpi xmlns:a14="http://schemas.microsoft.com/office/drawing/2010/main"/>
                  </a:ext>
                </a:extLst>
              </a:blip>
              <a:stretch>
                <a:fillRect/>
              </a:stretch>
            </a:blipFill>
          </p:spPr>
          <p:txBody>
            <a:bodyPr wrap="square" lIns="0" tIns="0" rIns="0" bIns="0" rtlCol="0"/>
            <a:lstStyle/>
            <a:p>
              <a:endParaRPr sz="2648" dirty="0"/>
            </a:p>
          </p:txBody>
        </p:sp>
        <p:sp>
          <p:nvSpPr>
            <p:cNvPr id="45" name="object 13">
              <a:extLst>
                <a:ext uri="{FF2B5EF4-FFF2-40B4-BE49-F238E27FC236}">
                  <a16:creationId xmlns:a16="http://schemas.microsoft.com/office/drawing/2014/main" id="{95E275C1-3E6D-1542-A58E-13E71967412A}"/>
                </a:ext>
              </a:extLst>
            </p:cNvPr>
            <p:cNvSpPr/>
            <p:nvPr/>
          </p:nvSpPr>
          <p:spPr>
            <a:xfrm>
              <a:off x="21065667" y="6420301"/>
              <a:ext cx="200423" cy="200419"/>
            </a:xfrm>
            <a:prstGeom prst="rect">
              <a:avLst/>
            </a:prstGeom>
            <a:blipFill>
              <a:blip r:embed="rId6" cstate="email">
                <a:extLst>
                  <a:ext uri="{28A0092B-C50C-407E-A947-70E740481C1C}">
                    <a14:useLocalDpi xmlns:a14="http://schemas.microsoft.com/office/drawing/2010/main"/>
                  </a:ext>
                </a:extLst>
              </a:blip>
              <a:stretch>
                <a:fillRect/>
              </a:stretch>
            </a:blipFill>
          </p:spPr>
          <p:txBody>
            <a:bodyPr wrap="square" lIns="0" tIns="0" rIns="0" bIns="0" rtlCol="0"/>
            <a:lstStyle/>
            <a:p>
              <a:endParaRPr sz="2648" dirty="0"/>
            </a:p>
          </p:txBody>
        </p:sp>
        <p:sp>
          <p:nvSpPr>
            <p:cNvPr id="46" name="object 14">
              <a:extLst>
                <a:ext uri="{FF2B5EF4-FFF2-40B4-BE49-F238E27FC236}">
                  <a16:creationId xmlns:a16="http://schemas.microsoft.com/office/drawing/2014/main" id="{C241E657-3F0D-234A-9448-65C4115C9FA2}"/>
                </a:ext>
              </a:extLst>
            </p:cNvPr>
            <p:cNvSpPr/>
            <p:nvPr/>
          </p:nvSpPr>
          <p:spPr>
            <a:xfrm>
              <a:off x="20943213" y="6297846"/>
              <a:ext cx="323454" cy="323454"/>
            </a:xfrm>
            <a:custGeom>
              <a:avLst/>
              <a:gdLst/>
              <a:ahLst/>
              <a:cxnLst/>
              <a:rect l="l" t="t" r="r" b="b"/>
              <a:pathLst>
                <a:path w="266700" h="266700">
                  <a:moveTo>
                    <a:pt x="266222" y="0"/>
                  </a:moveTo>
                  <a:lnTo>
                    <a:pt x="0" y="266220"/>
                  </a:lnTo>
                  <a:lnTo>
                    <a:pt x="50489" y="266220"/>
                  </a:lnTo>
                  <a:lnTo>
                    <a:pt x="266222" y="50485"/>
                  </a:lnTo>
                  <a:lnTo>
                    <a:pt x="266222" y="0"/>
                  </a:lnTo>
                  <a:close/>
                </a:path>
              </a:pathLst>
            </a:custGeom>
            <a:solidFill>
              <a:srgbClr val="CE4494"/>
            </a:solidFill>
          </p:spPr>
          <p:txBody>
            <a:bodyPr wrap="square" lIns="0" tIns="0" rIns="0" bIns="0" rtlCol="0"/>
            <a:lstStyle/>
            <a:p>
              <a:endParaRPr sz="2648" dirty="0"/>
            </a:p>
          </p:txBody>
        </p:sp>
        <p:sp>
          <p:nvSpPr>
            <p:cNvPr id="47" name="object 15">
              <a:extLst>
                <a:ext uri="{FF2B5EF4-FFF2-40B4-BE49-F238E27FC236}">
                  <a16:creationId xmlns:a16="http://schemas.microsoft.com/office/drawing/2014/main" id="{F2AE4641-0D79-DD44-ACFB-019C6272D1F3}"/>
                </a:ext>
              </a:extLst>
            </p:cNvPr>
            <p:cNvSpPr/>
            <p:nvPr/>
          </p:nvSpPr>
          <p:spPr>
            <a:xfrm>
              <a:off x="20820790" y="6175422"/>
              <a:ext cx="445905" cy="445905"/>
            </a:xfrm>
            <a:custGeom>
              <a:avLst/>
              <a:gdLst/>
              <a:ahLst/>
              <a:cxnLst/>
              <a:rect l="l" t="t" r="r" b="b"/>
              <a:pathLst>
                <a:path w="367665" h="367664">
                  <a:moveTo>
                    <a:pt x="367167" y="0"/>
                  </a:moveTo>
                  <a:lnTo>
                    <a:pt x="0" y="367164"/>
                  </a:lnTo>
                  <a:lnTo>
                    <a:pt x="50474" y="367164"/>
                  </a:lnTo>
                  <a:lnTo>
                    <a:pt x="367167" y="50471"/>
                  </a:lnTo>
                  <a:lnTo>
                    <a:pt x="367167" y="0"/>
                  </a:lnTo>
                  <a:close/>
                </a:path>
              </a:pathLst>
            </a:custGeom>
            <a:solidFill>
              <a:srgbClr val="CE4494"/>
            </a:solidFill>
          </p:spPr>
          <p:txBody>
            <a:bodyPr wrap="square" lIns="0" tIns="0" rIns="0" bIns="0" rtlCol="0"/>
            <a:lstStyle/>
            <a:p>
              <a:endParaRPr sz="2648" dirty="0"/>
            </a:p>
          </p:txBody>
        </p:sp>
        <p:sp>
          <p:nvSpPr>
            <p:cNvPr id="41" name="object 9">
              <a:extLst>
                <a:ext uri="{FF2B5EF4-FFF2-40B4-BE49-F238E27FC236}">
                  <a16:creationId xmlns:a16="http://schemas.microsoft.com/office/drawing/2014/main" id="{EDEEEA51-136C-8547-9A7C-33335F0172A9}"/>
                </a:ext>
              </a:extLst>
            </p:cNvPr>
            <p:cNvSpPr/>
            <p:nvPr/>
          </p:nvSpPr>
          <p:spPr>
            <a:xfrm>
              <a:off x="20669603" y="6024231"/>
              <a:ext cx="564505" cy="564505"/>
            </a:xfrm>
            <a:custGeom>
              <a:avLst/>
              <a:gdLst/>
              <a:ahLst/>
              <a:cxnLst/>
              <a:rect l="l" t="t" r="r" b="b"/>
              <a:pathLst>
                <a:path w="465455" h="465454">
                  <a:moveTo>
                    <a:pt x="465018" y="0"/>
                  </a:moveTo>
                  <a:lnTo>
                    <a:pt x="414536" y="0"/>
                  </a:lnTo>
                  <a:lnTo>
                    <a:pt x="0" y="414533"/>
                  </a:lnTo>
                  <a:lnTo>
                    <a:pt x="0" y="465018"/>
                  </a:lnTo>
                  <a:lnTo>
                    <a:pt x="465018" y="0"/>
                  </a:lnTo>
                  <a:close/>
                </a:path>
              </a:pathLst>
            </a:custGeom>
            <a:solidFill>
              <a:srgbClr val="CE4494"/>
            </a:solidFill>
          </p:spPr>
          <p:txBody>
            <a:bodyPr wrap="square" lIns="0" tIns="0" rIns="0" bIns="0" rtlCol="0"/>
            <a:lstStyle/>
            <a:p>
              <a:endParaRPr sz="2648" dirty="0"/>
            </a:p>
          </p:txBody>
        </p:sp>
        <p:sp>
          <p:nvSpPr>
            <p:cNvPr id="48" name="object 16">
              <a:extLst>
                <a:ext uri="{FF2B5EF4-FFF2-40B4-BE49-F238E27FC236}">
                  <a16:creationId xmlns:a16="http://schemas.microsoft.com/office/drawing/2014/main" id="{FE671287-9A63-FB45-AF91-EB508BEB240F}"/>
                </a:ext>
              </a:extLst>
            </p:cNvPr>
            <p:cNvSpPr/>
            <p:nvPr/>
          </p:nvSpPr>
          <p:spPr>
            <a:xfrm>
              <a:off x="20698309" y="6052941"/>
              <a:ext cx="568355" cy="568355"/>
            </a:xfrm>
            <a:custGeom>
              <a:avLst/>
              <a:gdLst/>
              <a:ahLst/>
              <a:cxnLst/>
              <a:rect l="l" t="t" r="r" b="b"/>
              <a:pathLst>
                <a:path w="468630" h="468629">
                  <a:moveTo>
                    <a:pt x="468157" y="0"/>
                  </a:moveTo>
                  <a:lnTo>
                    <a:pt x="0" y="468153"/>
                  </a:lnTo>
                  <a:lnTo>
                    <a:pt x="50496" y="468153"/>
                  </a:lnTo>
                  <a:lnTo>
                    <a:pt x="468157" y="50492"/>
                  </a:lnTo>
                  <a:lnTo>
                    <a:pt x="468157" y="0"/>
                  </a:lnTo>
                  <a:close/>
                </a:path>
              </a:pathLst>
            </a:custGeom>
            <a:solidFill>
              <a:srgbClr val="CE4494"/>
            </a:solidFill>
          </p:spPr>
          <p:txBody>
            <a:bodyPr wrap="square" lIns="0" tIns="0" rIns="0" bIns="0" rtlCol="0"/>
            <a:lstStyle/>
            <a:p>
              <a:endParaRPr sz="2648" dirty="0"/>
            </a:p>
          </p:txBody>
        </p:sp>
      </p:grpSp>
    </p:spTree>
    <p:extLst>
      <p:ext uri="{BB962C8B-B14F-4D97-AF65-F5344CB8AC3E}">
        <p14:creationId xmlns:p14="http://schemas.microsoft.com/office/powerpoint/2010/main" val="10816191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12">
            <a:extLst>
              <a:ext uri="{FF2B5EF4-FFF2-40B4-BE49-F238E27FC236}">
                <a16:creationId xmlns:a16="http://schemas.microsoft.com/office/drawing/2014/main" id="{CF1DA3F7-E1BC-E04E-BEF2-1DB00F3FCDCC}"/>
              </a:ext>
            </a:extLst>
          </p:cNvPr>
          <p:cNvSpPr txBox="1">
            <a:spLocks noGrp="1"/>
          </p:cNvSpPr>
          <p:nvPr>
            <p:ph type="title"/>
          </p:nvPr>
        </p:nvSpPr>
        <p:spPr>
          <a:xfrm>
            <a:off x="1124431" y="1092771"/>
            <a:ext cx="21029831" cy="750506"/>
          </a:xfrm>
          <a:prstGeom prst="rect">
            <a:avLst/>
          </a:prstGeom>
        </p:spPr>
        <p:txBody>
          <a:bodyPr vert="horz" wrap="square" lIns="0" tIns="16173" rIns="0" bIns="0" rtlCol="0">
            <a:spAutoFit/>
          </a:bodyPr>
          <a:lstStyle/>
          <a:p>
            <a:pPr algn="l" fontAlgn="base"/>
            <a:r>
              <a:rPr lang="pl-PL" b="1" dirty="0">
                <a:effectLst/>
                <a:latin typeface="Work Sans" pitchFamily="2" charset="-18"/>
              </a:rPr>
              <a:t>Korzyści płynące ze stosowania wzorców projektowych</a:t>
            </a:r>
          </a:p>
        </p:txBody>
      </p:sp>
      <p:sp>
        <p:nvSpPr>
          <p:cNvPr id="30" name="object 29">
            <a:extLst>
              <a:ext uri="{FF2B5EF4-FFF2-40B4-BE49-F238E27FC236}">
                <a16:creationId xmlns:a16="http://schemas.microsoft.com/office/drawing/2014/main" id="{8BB2BD20-4C95-4344-8453-BB0A3663B3B5}"/>
              </a:ext>
            </a:extLst>
          </p:cNvPr>
          <p:cNvSpPr txBox="1"/>
          <p:nvPr/>
        </p:nvSpPr>
        <p:spPr>
          <a:xfrm>
            <a:off x="1124431" y="2960574"/>
            <a:ext cx="16033270" cy="5005421"/>
          </a:xfrm>
          <a:prstGeom prst="rect">
            <a:avLst/>
          </a:prstGeom>
        </p:spPr>
        <p:txBody>
          <a:bodyPr vert="horz" wrap="square" lIns="0" tIns="19253" rIns="0" bIns="0" rtlCol="0">
            <a:spAutoFit/>
          </a:bodyPr>
          <a:lstStyle/>
          <a:p>
            <a:pPr algn="l" fontAlgn="base">
              <a:buFont typeface="Arial" panose="020B0604020202020204" pitchFamily="34" charset="0"/>
              <a:buChar char="•"/>
            </a:pPr>
            <a:r>
              <a:rPr lang="pl-PL" b="0" i="0" dirty="0">
                <a:effectLst/>
                <a:latin typeface="Work Sans" pitchFamily="2" charset="-18"/>
              </a:rPr>
              <a:t> Spójność z koncepcją SOLID – stosujące wzorce projektowe zyskujesz pewność, że Twoje rozwiązanie pokrywa najlepsze praktyki programowania zorientowanego obiektowo.</a:t>
            </a:r>
          </a:p>
          <a:p>
            <a:pPr algn="l" fontAlgn="base"/>
            <a:endParaRPr lang="pl-PL" b="0" i="0" dirty="0">
              <a:effectLst/>
              <a:latin typeface="Work Sans" pitchFamily="2" charset="-18"/>
            </a:endParaRPr>
          </a:p>
          <a:p>
            <a:pPr algn="l" fontAlgn="base">
              <a:buFont typeface="Arial" panose="020B0604020202020204" pitchFamily="34" charset="0"/>
              <a:buChar char="•"/>
            </a:pPr>
            <a:r>
              <a:rPr lang="pl-PL" b="0" i="0" dirty="0">
                <a:effectLst/>
                <a:latin typeface="Work Sans" pitchFamily="2" charset="-18"/>
              </a:rPr>
              <a:t> Pozwalają utrzymać </a:t>
            </a:r>
            <a:r>
              <a:rPr lang="pl-PL" b="0" i="0" dirty="0" err="1">
                <a:effectLst/>
                <a:latin typeface="Work Sans" pitchFamily="2" charset="-18"/>
              </a:rPr>
              <a:t>Clean</a:t>
            </a:r>
            <a:r>
              <a:rPr lang="pl-PL" b="0" i="0" dirty="0">
                <a:effectLst/>
                <a:latin typeface="Work Sans" pitchFamily="2" charset="-18"/>
              </a:rPr>
              <a:t> </a:t>
            </a:r>
            <a:r>
              <a:rPr lang="pl-PL" b="0" i="0" dirty="0" err="1">
                <a:effectLst/>
                <a:latin typeface="Work Sans" pitchFamily="2" charset="-18"/>
              </a:rPr>
              <a:t>Code</a:t>
            </a:r>
            <a:r>
              <a:rPr lang="pl-PL" b="0" i="0" dirty="0">
                <a:effectLst/>
                <a:latin typeface="Work Sans" pitchFamily="2" charset="-18"/>
              </a:rPr>
              <a:t> projektu.</a:t>
            </a:r>
          </a:p>
          <a:p>
            <a:pPr algn="l" fontAlgn="base"/>
            <a:endParaRPr lang="pl-PL" b="0" i="0" dirty="0">
              <a:effectLst/>
              <a:latin typeface="Work Sans" pitchFamily="2" charset="-18"/>
            </a:endParaRPr>
          </a:p>
          <a:p>
            <a:pPr algn="l" fontAlgn="base">
              <a:buFont typeface="Arial" panose="020B0604020202020204" pitchFamily="34" charset="0"/>
              <a:buChar char="•"/>
            </a:pPr>
            <a:r>
              <a:rPr lang="pl-PL" b="0" i="0" dirty="0">
                <a:effectLst/>
                <a:latin typeface="Work Sans" pitchFamily="2" charset="-18"/>
              </a:rPr>
              <a:t> Łatwość komunikacji – znacznie prościej jest przekazać koledze nazwę wzorca jaki ma zaimplementować niż starać się to wyjaśnić opisowo.</a:t>
            </a:r>
          </a:p>
        </p:txBody>
      </p:sp>
    </p:spTree>
    <p:extLst>
      <p:ext uri="{BB962C8B-B14F-4D97-AF65-F5344CB8AC3E}">
        <p14:creationId xmlns:p14="http://schemas.microsoft.com/office/powerpoint/2010/main" val="18197685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12">
            <a:extLst>
              <a:ext uri="{FF2B5EF4-FFF2-40B4-BE49-F238E27FC236}">
                <a16:creationId xmlns:a16="http://schemas.microsoft.com/office/drawing/2014/main" id="{CF1DA3F7-E1BC-E04E-BEF2-1DB00F3FCDCC}"/>
              </a:ext>
            </a:extLst>
          </p:cNvPr>
          <p:cNvSpPr txBox="1">
            <a:spLocks noGrp="1"/>
          </p:cNvSpPr>
          <p:nvPr>
            <p:ph type="title"/>
          </p:nvPr>
        </p:nvSpPr>
        <p:spPr>
          <a:xfrm>
            <a:off x="1124431" y="1092771"/>
            <a:ext cx="21029831" cy="750506"/>
          </a:xfrm>
          <a:prstGeom prst="rect">
            <a:avLst/>
          </a:prstGeom>
        </p:spPr>
        <p:txBody>
          <a:bodyPr vert="horz" wrap="square" lIns="0" tIns="16173" rIns="0" bIns="0" rtlCol="0">
            <a:spAutoFit/>
          </a:bodyPr>
          <a:lstStyle/>
          <a:p>
            <a:pPr algn="l" fontAlgn="base"/>
            <a:r>
              <a:rPr lang="pl-PL" b="1" dirty="0">
                <a:effectLst/>
                <a:latin typeface="Work Sans" pitchFamily="2" charset="-18"/>
              </a:rPr>
              <a:t>Wnioski – czy zawsze stosować wzorce projektowe?</a:t>
            </a:r>
          </a:p>
        </p:txBody>
      </p:sp>
      <p:sp>
        <p:nvSpPr>
          <p:cNvPr id="30" name="object 29">
            <a:extLst>
              <a:ext uri="{FF2B5EF4-FFF2-40B4-BE49-F238E27FC236}">
                <a16:creationId xmlns:a16="http://schemas.microsoft.com/office/drawing/2014/main" id="{8BB2BD20-4C95-4344-8453-BB0A3663B3B5}"/>
              </a:ext>
            </a:extLst>
          </p:cNvPr>
          <p:cNvSpPr txBox="1"/>
          <p:nvPr/>
        </p:nvSpPr>
        <p:spPr>
          <a:xfrm>
            <a:off x="1124430" y="2960574"/>
            <a:ext cx="18938581" cy="6113417"/>
          </a:xfrm>
          <a:prstGeom prst="rect">
            <a:avLst/>
          </a:prstGeom>
        </p:spPr>
        <p:txBody>
          <a:bodyPr vert="horz" wrap="square" lIns="0" tIns="19253" rIns="0" bIns="0" rtlCol="0">
            <a:spAutoFit/>
          </a:bodyPr>
          <a:lstStyle/>
          <a:p>
            <a:pPr algn="l" fontAlgn="base"/>
            <a:r>
              <a:rPr lang="pl-PL" b="0" i="0" dirty="0">
                <a:effectLst/>
                <a:latin typeface="Work Sans" pitchFamily="2" charset="-18"/>
              </a:rPr>
              <a:t>Przede wszystkim częstym problemem wielu programistów, którzy poznali wybrany wzorzec jest dopatrywanie się (często na siłę) możliwości wdrożenia danego wzorca. Stąd wzięło się bardzo popularne powiedzenie w IT – dla kogoś kto ma młotek, to wszystko wydaje się być gwoździem. Dlatego wzorce projektowe mimo tego, że stanowią świetny </a:t>
            </a:r>
            <a:r>
              <a:rPr lang="pl-PL" b="0" i="0" dirty="0" err="1">
                <a:effectLst/>
                <a:latin typeface="Work Sans" pitchFamily="2" charset="-18"/>
              </a:rPr>
              <a:t>toolbox</a:t>
            </a:r>
            <a:r>
              <a:rPr lang="pl-PL" b="0" i="0" dirty="0">
                <a:effectLst/>
                <a:latin typeface="Work Sans" pitchFamily="2" charset="-18"/>
              </a:rPr>
              <a:t> programisty, to stosowane ich w niewłaściwy sposób może przynieść tylko szkody.</a:t>
            </a:r>
            <a:br>
              <a:rPr lang="pl-PL" dirty="0"/>
            </a:br>
            <a:r>
              <a:rPr lang="pl-PL" b="0" i="0" dirty="0">
                <a:effectLst/>
                <a:latin typeface="Work Sans" pitchFamily="2" charset="-18"/>
              </a:rPr>
              <a:t>Warto też uważać na modyfikowanie wzorców – często mamy nieodparte wrażenie, że jakiś wzorzec sami napisalibyśmy lepiej. Przeważnie jest to tylko zgubne wrażenie. Więc o ile nie jesteśmy geniuszami programowania, to zaufajmy bardzo doświadczonym ekspertom. To oni przewidzieli możliwe konsekwencje i opracowali możliwe najlepsze, sprawdzone rozwiązania </a:t>
            </a:r>
          </a:p>
        </p:txBody>
      </p:sp>
    </p:spTree>
    <p:extLst>
      <p:ext uri="{BB962C8B-B14F-4D97-AF65-F5344CB8AC3E}">
        <p14:creationId xmlns:p14="http://schemas.microsoft.com/office/powerpoint/2010/main" val="26058859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12">
            <a:extLst>
              <a:ext uri="{FF2B5EF4-FFF2-40B4-BE49-F238E27FC236}">
                <a16:creationId xmlns:a16="http://schemas.microsoft.com/office/drawing/2014/main" id="{CF1DA3F7-E1BC-E04E-BEF2-1DB00F3FCDCC}"/>
              </a:ext>
            </a:extLst>
          </p:cNvPr>
          <p:cNvSpPr txBox="1">
            <a:spLocks noGrp="1"/>
          </p:cNvSpPr>
          <p:nvPr>
            <p:ph type="title"/>
          </p:nvPr>
        </p:nvSpPr>
        <p:spPr>
          <a:xfrm>
            <a:off x="1024223" y="241001"/>
            <a:ext cx="21029831" cy="760574"/>
          </a:xfrm>
          <a:prstGeom prst="rect">
            <a:avLst/>
          </a:prstGeom>
        </p:spPr>
        <p:txBody>
          <a:bodyPr vert="horz" wrap="square" lIns="0" tIns="16173" rIns="0" bIns="0" rtlCol="0">
            <a:spAutoFit/>
          </a:bodyPr>
          <a:lstStyle/>
          <a:p>
            <a:pPr algn="l"/>
            <a:r>
              <a:rPr lang="pl-PL" b="1" i="0" dirty="0">
                <a:effectLst/>
                <a:latin typeface="PT Sans" panose="020B0503020203020204" pitchFamily="34" charset="-18"/>
              </a:rPr>
              <a:t>Singleton</a:t>
            </a:r>
          </a:p>
        </p:txBody>
      </p:sp>
      <p:sp>
        <p:nvSpPr>
          <p:cNvPr id="30" name="object 29">
            <a:extLst>
              <a:ext uri="{FF2B5EF4-FFF2-40B4-BE49-F238E27FC236}">
                <a16:creationId xmlns:a16="http://schemas.microsoft.com/office/drawing/2014/main" id="{8BB2BD20-4C95-4344-8453-BB0A3663B3B5}"/>
              </a:ext>
            </a:extLst>
          </p:cNvPr>
          <p:cNvSpPr txBox="1"/>
          <p:nvPr/>
        </p:nvSpPr>
        <p:spPr>
          <a:xfrm>
            <a:off x="1024223" y="1001575"/>
            <a:ext cx="18938581" cy="8329408"/>
          </a:xfrm>
          <a:prstGeom prst="rect">
            <a:avLst/>
          </a:prstGeom>
        </p:spPr>
        <p:txBody>
          <a:bodyPr vert="horz" wrap="square" lIns="0" tIns="19253" rIns="0" bIns="0" rtlCol="0">
            <a:spAutoFit/>
          </a:bodyPr>
          <a:lstStyle/>
          <a:p>
            <a:pPr algn="l"/>
            <a:r>
              <a:rPr lang="pl-PL" b="1" i="0" dirty="0">
                <a:effectLst/>
                <a:latin typeface="PT Sans" panose="020B0503020203020204" pitchFamily="34" charset="-18"/>
              </a:rPr>
              <a:t>Singleton</a:t>
            </a:r>
            <a:r>
              <a:rPr lang="pl-PL" i="0" dirty="0">
                <a:effectLst/>
                <a:latin typeface="PT Sans" panose="020B0503020203020204" pitchFamily="34" charset="-18"/>
              </a:rPr>
              <a:t> jest kreacyjnym wzorcem projektowym, który pozwala zapewnić istnienie wyłącznie jednej instancji danej klasy. Ponadto daje globalny punkt dostępowy do tejże instancji.</a:t>
            </a:r>
          </a:p>
          <a:p>
            <a:pPr algn="l"/>
            <a:br>
              <a:rPr lang="pl-PL" dirty="0"/>
            </a:br>
            <a:r>
              <a:rPr lang="pl-PL" b="0" i="0" dirty="0">
                <a:effectLst/>
                <a:latin typeface="PT Sans" panose="020B0503020203020204" pitchFamily="34" charset="-18"/>
              </a:rPr>
              <a:t>Wzorzec Singleton rozwiązuje jednocześnie dwa problemy, ale jednocześnie łamie </a:t>
            </a:r>
            <a:r>
              <a:rPr lang="pl-PL" b="0" i="1" dirty="0">
                <a:effectLst/>
                <a:latin typeface="PT Sans" panose="020B0503020203020204" pitchFamily="34" charset="-18"/>
              </a:rPr>
              <a:t>Zasadę pojedynczej odpowiedzialności</a:t>
            </a:r>
            <a:r>
              <a:rPr lang="pl-PL" b="0" i="0" dirty="0">
                <a:effectLst/>
                <a:latin typeface="PT Sans" panose="020B0503020203020204" pitchFamily="34" charset="-18"/>
              </a:rPr>
              <a:t>:</a:t>
            </a:r>
          </a:p>
          <a:p>
            <a:pPr algn="l"/>
            <a:endParaRPr lang="pl-PL" b="0" i="0" dirty="0">
              <a:effectLst/>
              <a:latin typeface="PT Sans" panose="020B0503020203020204" pitchFamily="34" charset="-18"/>
            </a:endParaRPr>
          </a:p>
          <a:p>
            <a:pPr algn="l">
              <a:buFont typeface="+mj-lt"/>
              <a:buAutoNum type="arabicPeriod"/>
            </a:pPr>
            <a:r>
              <a:rPr lang="pl-PL" b="1" i="0" dirty="0">
                <a:effectLst/>
                <a:latin typeface="PT Sans" panose="020B0503020203020204" pitchFamily="34" charset="-18"/>
              </a:rPr>
              <a:t>Zapewnia istnienie wyłącznie jednej instancji danej klasy</a:t>
            </a:r>
            <a:r>
              <a:rPr lang="pl-PL" b="0" i="0" dirty="0">
                <a:effectLst/>
                <a:latin typeface="PT Sans" panose="020B0503020203020204" pitchFamily="34" charset="-18"/>
              </a:rPr>
              <a:t>. Dlaczego w ogóle ktokolwiek musiałby liczyć obiekty danej klasy? Otóż, najczęstszym powodem jest potrzeba kontroli dostępu do jakiegoś współdzielonego zasobu — na przykład bazy danych, lub pliku.</a:t>
            </a:r>
          </a:p>
          <a:p>
            <a:pPr algn="l">
              <a:buFont typeface="+mj-lt"/>
              <a:buAutoNum type="arabicPeriod"/>
            </a:pPr>
            <a:r>
              <a:rPr lang="pl-PL" b="0" i="0" dirty="0">
                <a:effectLst/>
                <a:latin typeface="PT Sans" panose="020B0503020203020204" pitchFamily="34" charset="-18"/>
              </a:rPr>
              <a:t>Działa to tak: wyobraź sobie, że masz już stworzony obiekt, ale po jakimś czasie potrzebujesz kolejnego. Zamiast otrzymać nowy, dostaniesz ten uprzednio stworzony.</a:t>
            </a:r>
          </a:p>
          <a:p>
            <a:pPr algn="l">
              <a:buFont typeface="+mj-lt"/>
              <a:buAutoNum type="arabicPeriod"/>
            </a:pPr>
            <a:r>
              <a:rPr lang="pl-PL" b="0" i="0" dirty="0">
                <a:effectLst/>
                <a:latin typeface="PT Sans" panose="020B0503020203020204" pitchFamily="34" charset="-18"/>
              </a:rPr>
              <a:t>Zwróć uwagę, że takiego zachowania nie da się zaimplementować stosując zwykły konstruktor, ponieważ metody te z definicji </a:t>
            </a:r>
            <a:r>
              <a:rPr lang="pl-PL" b="1" i="0" dirty="0">
                <a:effectLst/>
                <a:latin typeface="PT Sans" panose="020B0503020203020204" pitchFamily="34" charset="-18"/>
              </a:rPr>
              <a:t>muszą</a:t>
            </a:r>
            <a:r>
              <a:rPr lang="pl-PL" b="0" i="0" dirty="0">
                <a:effectLst/>
                <a:latin typeface="PT Sans" panose="020B0503020203020204" pitchFamily="34" charset="-18"/>
              </a:rPr>
              <a:t> zawsze zwracać nowe obiekty.</a:t>
            </a:r>
          </a:p>
          <a:p>
            <a:br>
              <a:rPr lang="pl-PL" dirty="0"/>
            </a:br>
            <a:endParaRPr lang="pl-PL" i="0" dirty="0">
              <a:effectLst/>
              <a:latin typeface="sf pro text"/>
            </a:endParaRPr>
          </a:p>
        </p:txBody>
      </p:sp>
      <p:pic>
        <p:nvPicPr>
          <p:cNvPr id="3" name="Picture 2">
            <a:extLst>
              <a:ext uri="{FF2B5EF4-FFF2-40B4-BE49-F238E27FC236}">
                <a16:creationId xmlns:a16="http://schemas.microsoft.com/office/drawing/2014/main" id="{91BCF637-C95C-4FED-834E-73195D87F3BB}"/>
              </a:ext>
            </a:extLst>
          </p:cNvPr>
          <p:cNvPicPr>
            <a:picLocks noChangeAspect="1"/>
          </p:cNvPicPr>
          <p:nvPr/>
        </p:nvPicPr>
        <p:blipFill>
          <a:blip r:embed="rId2"/>
          <a:stretch>
            <a:fillRect/>
          </a:stretch>
        </p:blipFill>
        <p:spPr>
          <a:xfrm>
            <a:off x="6450904" y="8177441"/>
            <a:ext cx="8062705" cy="4044657"/>
          </a:xfrm>
          <a:prstGeom prst="rect">
            <a:avLst/>
          </a:prstGeom>
        </p:spPr>
      </p:pic>
    </p:spTree>
    <p:extLst>
      <p:ext uri="{BB962C8B-B14F-4D97-AF65-F5344CB8AC3E}">
        <p14:creationId xmlns:p14="http://schemas.microsoft.com/office/powerpoint/2010/main" val="40731502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12">
            <a:extLst>
              <a:ext uri="{FF2B5EF4-FFF2-40B4-BE49-F238E27FC236}">
                <a16:creationId xmlns:a16="http://schemas.microsoft.com/office/drawing/2014/main" id="{CF1DA3F7-E1BC-E04E-BEF2-1DB00F3FCDCC}"/>
              </a:ext>
            </a:extLst>
          </p:cNvPr>
          <p:cNvSpPr txBox="1">
            <a:spLocks noGrp="1"/>
          </p:cNvSpPr>
          <p:nvPr>
            <p:ph type="title"/>
          </p:nvPr>
        </p:nvSpPr>
        <p:spPr>
          <a:xfrm>
            <a:off x="1024223" y="879828"/>
            <a:ext cx="21029831" cy="760574"/>
          </a:xfrm>
          <a:prstGeom prst="rect">
            <a:avLst/>
          </a:prstGeom>
        </p:spPr>
        <p:txBody>
          <a:bodyPr vert="horz" wrap="square" lIns="0" tIns="16173" rIns="0" bIns="0" rtlCol="0">
            <a:spAutoFit/>
          </a:bodyPr>
          <a:lstStyle/>
          <a:p>
            <a:pPr algn="l"/>
            <a:r>
              <a:rPr lang="pl-PL" b="1" i="0" dirty="0">
                <a:effectLst/>
                <a:latin typeface="PT Sans" panose="020B0503020203020204" pitchFamily="34" charset="-18"/>
              </a:rPr>
              <a:t>Singleton</a:t>
            </a:r>
          </a:p>
        </p:txBody>
      </p:sp>
      <p:sp>
        <p:nvSpPr>
          <p:cNvPr id="30" name="object 29">
            <a:extLst>
              <a:ext uri="{FF2B5EF4-FFF2-40B4-BE49-F238E27FC236}">
                <a16:creationId xmlns:a16="http://schemas.microsoft.com/office/drawing/2014/main" id="{8BB2BD20-4C95-4344-8453-BB0A3663B3B5}"/>
              </a:ext>
            </a:extLst>
          </p:cNvPr>
          <p:cNvSpPr txBox="1"/>
          <p:nvPr/>
        </p:nvSpPr>
        <p:spPr>
          <a:xfrm>
            <a:off x="1024223" y="2579855"/>
            <a:ext cx="18938581" cy="6667415"/>
          </a:xfrm>
          <a:prstGeom prst="rect">
            <a:avLst/>
          </a:prstGeom>
        </p:spPr>
        <p:txBody>
          <a:bodyPr vert="horz" wrap="square" lIns="0" tIns="19253" rIns="0" bIns="0" rtlCol="0">
            <a:spAutoFit/>
          </a:bodyPr>
          <a:lstStyle/>
          <a:p>
            <a:pPr algn="l">
              <a:buFont typeface="+mj-lt"/>
              <a:buAutoNum type="arabicPeriod" startAt="2"/>
            </a:pPr>
            <a:r>
              <a:rPr lang="pl-PL" b="1" i="0" dirty="0">
                <a:effectLst/>
                <a:latin typeface="PT Sans" panose="020B0503020203020204" pitchFamily="34" charset="-18"/>
              </a:rPr>
              <a:t> Pozwala na dostęp do tej instancji w przestrzeni globalnej</a:t>
            </a:r>
            <a:r>
              <a:rPr lang="pl-PL" b="0" i="0" dirty="0">
                <a:effectLst/>
                <a:latin typeface="PT Sans" panose="020B0503020203020204" pitchFamily="34" charset="-18"/>
              </a:rPr>
              <a:t>. Pamiętasz te globalne zmienne, z których korzystaliśmy (no dobra, ja korzystałem) do przechowywania istotnych obiektów? Chociaż są one bardzo poręczne, to wiążą się też z poważnym ryzykiem nadpisania ich zawartości i tym samym awarii programu.</a:t>
            </a:r>
          </a:p>
          <a:p>
            <a:pPr algn="l">
              <a:buFont typeface="+mj-lt"/>
              <a:buAutoNum type="arabicPeriod" startAt="2"/>
            </a:pPr>
            <a:endParaRPr lang="pl-PL" b="0" i="0" dirty="0">
              <a:effectLst/>
              <a:latin typeface="PT Sans" panose="020B0503020203020204" pitchFamily="34" charset="-18"/>
            </a:endParaRPr>
          </a:p>
          <a:p>
            <a:pPr algn="l">
              <a:buFont typeface="+mj-lt"/>
              <a:buAutoNum type="arabicPeriod" startAt="2"/>
            </a:pPr>
            <a:r>
              <a:rPr lang="pl-PL" b="0" i="0" dirty="0">
                <a:effectLst/>
                <a:latin typeface="PT Sans" panose="020B0503020203020204" pitchFamily="34" charset="-18"/>
              </a:rPr>
              <a:t> Zupełnie, jak w przypadku zmiennej globalnej, wzorzec Singleton pozwala skorzystać z jakiegoś obiektu w dowolnym miejscu programu. Jednakże, zapewnia też ochronę tego obiektu przed działaniami innego kodu.</a:t>
            </a:r>
          </a:p>
          <a:p>
            <a:pPr algn="l">
              <a:buFont typeface="+mj-lt"/>
              <a:buAutoNum type="arabicPeriod" startAt="2"/>
            </a:pPr>
            <a:endParaRPr lang="pl-PL" b="0" i="0" dirty="0">
              <a:effectLst/>
              <a:latin typeface="PT Sans" panose="020B0503020203020204" pitchFamily="34" charset="-18"/>
            </a:endParaRPr>
          </a:p>
          <a:p>
            <a:pPr algn="l">
              <a:buFont typeface="+mj-lt"/>
              <a:buAutoNum type="arabicPeriod" startAt="2"/>
            </a:pPr>
            <a:r>
              <a:rPr lang="pl-PL" b="0" i="0" dirty="0">
                <a:effectLst/>
                <a:latin typeface="PT Sans" panose="020B0503020203020204" pitchFamily="34" charset="-18"/>
              </a:rPr>
              <a:t> Jest też inna strona tego problemu: nie chcemy, aby kod, który pozwala nam rozwiązać pierwszy z powyższych problemów był porozrzucany po całym programie. Dużo lepiej jest trzymać go w jednej klasie, szczególnie, jeśli reszta kodu już od niego zależy.</a:t>
            </a:r>
          </a:p>
        </p:txBody>
      </p:sp>
    </p:spTree>
    <p:extLst>
      <p:ext uri="{BB962C8B-B14F-4D97-AF65-F5344CB8AC3E}">
        <p14:creationId xmlns:p14="http://schemas.microsoft.com/office/powerpoint/2010/main" val="7024560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12">
            <a:extLst>
              <a:ext uri="{FF2B5EF4-FFF2-40B4-BE49-F238E27FC236}">
                <a16:creationId xmlns:a16="http://schemas.microsoft.com/office/drawing/2014/main" id="{CF1DA3F7-E1BC-E04E-BEF2-1DB00F3FCDCC}"/>
              </a:ext>
            </a:extLst>
          </p:cNvPr>
          <p:cNvSpPr txBox="1">
            <a:spLocks noGrp="1"/>
          </p:cNvSpPr>
          <p:nvPr>
            <p:ph type="title"/>
          </p:nvPr>
        </p:nvSpPr>
        <p:spPr>
          <a:xfrm>
            <a:off x="1024223" y="879828"/>
            <a:ext cx="21029831" cy="760574"/>
          </a:xfrm>
          <a:prstGeom prst="rect">
            <a:avLst/>
          </a:prstGeom>
        </p:spPr>
        <p:txBody>
          <a:bodyPr vert="horz" wrap="square" lIns="0" tIns="16173" rIns="0" bIns="0" rtlCol="0">
            <a:spAutoFit/>
          </a:bodyPr>
          <a:lstStyle/>
          <a:p>
            <a:pPr algn="l"/>
            <a:r>
              <a:rPr lang="pl-PL" b="1" i="0" dirty="0">
                <a:effectLst/>
                <a:latin typeface="PT Sans" panose="020B0503020203020204" pitchFamily="34" charset="-18"/>
              </a:rPr>
              <a:t>Singleton</a:t>
            </a:r>
          </a:p>
        </p:txBody>
      </p:sp>
      <p:sp>
        <p:nvSpPr>
          <p:cNvPr id="30" name="object 29">
            <a:extLst>
              <a:ext uri="{FF2B5EF4-FFF2-40B4-BE49-F238E27FC236}">
                <a16:creationId xmlns:a16="http://schemas.microsoft.com/office/drawing/2014/main" id="{8BB2BD20-4C95-4344-8453-BB0A3663B3B5}"/>
              </a:ext>
            </a:extLst>
          </p:cNvPr>
          <p:cNvSpPr txBox="1"/>
          <p:nvPr/>
        </p:nvSpPr>
        <p:spPr>
          <a:xfrm>
            <a:off x="1024223" y="2579855"/>
            <a:ext cx="18938581" cy="6667415"/>
          </a:xfrm>
          <a:prstGeom prst="rect">
            <a:avLst/>
          </a:prstGeom>
        </p:spPr>
        <p:txBody>
          <a:bodyPr vert="horz" wrap="square" lIns="0" tIns="19253" rIns="0" bIns="0" rtlCol="0">
            <a:spAutoFit/>
          </a:bodyPr>
          <a:lstStyle/>
          <a:p>
            <a:pPr algn="l"/>
            <a:r>
              <a:rPr lang="pl-PL" b="0" i="0" dirty="0">
                <a:effectLst/>
                <a:latin typeface="PT Sans" panose="020B0503020203020204" pitchFamily="34" charset="-18"/>
              </a:rPr>
              <a:t>Wszystkie implementacje wzorca Singleton współdzielą poniższe dwa etapy:</a:t>
            </a:r>
          </a:p>
          <a:p>
            <a:pPr algn="l"/>
            <a:endParaRPr lang="pl-PL" b="0" i="0" dirty="0">
              <a:effectLst/>
              <a:latin typeface="PT Sans" panose="020B0503020203020204" pitchFamily="34" charset="-18"/>
            </a:endParaRPr>
          </a:p>
          <a:p>
            <a:pPr marL="571500" indent="-571500" algn="l">
              <a:buFont typeface="Arial" panose="020B0604020202020204" pitchFamily="34" charset="0"/>
              <a:buChar char="•"/>
            </a:pPr>
            <a:r>
              <a:rPr lang="pl-PL" b="0" i="0" dirty="0">
                <a:effectLst/>
                <a:latin typeface="PT Sans" panose="020B0503020203020204" pitchFamily="34" charset="-18"/>
              </a:rPr>
              <a:t>Ograniczenie dostępu do domyślnego konstruktora przez uczynienie go prywatnym, aby zapobiec stosowaniu operatora</a:t>
            </a:r>
            <a:r>
              <a:rPr lang="pl-PL" dirty="0">
                <a:latin typeface="PT Sans" panose="020B0503020203020204" pitchFamily="34" charset="-18"/>
              </a:rPr>
              <a:t> </a:t>
            </a:r>
            <a:r>
              <a:rPr lang="pl-PL" dirty="0" err="1">
                <a:latin typeface="PT Sans" panose="020B0503020203020204" pitchFamily="34" charset="-18"/>
              </a:rPr>
              <a:t>new</a:t>
            </a:r>
            <a:r>
              <a:rPr lang="pl-PL" dirty="0">
                <a:latin typeface="PT Sans" panose="020B0503020203020204" pitchFamily="34" charset="-18"/>
              </a:rPr>
              <a:t> </a:t>
            </a:r>
            <a:r>
              <a:rPr lang="pl-PL" b="0" i="0" dirty="0">
                <a:effectLst/>
                <a:latin typeface="PT Sans" panose="020B0503020203020204" pitchFamily="34" charset="-18"/>
              </a:rPr>
              <a:t>w stosunku do klasy Singleton.</a:t>
            </a:r>
            <a:endParaRPr lang="pl-PL" dirty="0">
              <a:latin typeface="PT Sans" panose="020B0503020203020204" pitchFamily="34" charset="-18"/>
            </a:endParaRPr>
          </a:p>
          <a:p>
            <a:pPr marL="571500" indent="-571500" algn="l">
              <a:buFont typeface="Arial" panose="020B0604020202020204" pitchFamily="34" charset="0"/>
              <a:buChar char="•"/>
            </a:pPr>
            <a:endParaRPr lang="pl-PL" b="0" i="0" dirty="0">
              <a:effectLst/>
              <a:latin typeface="PT Sans" panose="020B0503020203020204" pitchFamily="34" charset="-18"/>
            </a:endParaRPr>
          </a:p>
          <a:p>
            <a:pPr marL="571500" indent="-571500">
              <a:buFont typeface="Arial" panose="020B0604020202020204" pitchFamily="34" charset="0"/>
              <a:buChar char="•"/>
            </a:pPr>
            <a:r>
              <a:rPr lang="pl-PL" b="0" i="0" dirty="0">
                <a:effectLst/>
                <a:latin typeface="PT Sans" panose="020B0503020203020204" pitchFamily="34" charset="-18"/>
              </a:rPr>
              <a:t>Utworzenie statycznej metody kreacyjnej, która będzie pełniła rolę konstruktora. Za kulisami, metoda ta wywoła prywatny konstruktor, aby utworzyć instancję obiektu i umieści go w polu statycznym klasy. Wszystkie kolejne wywołania tej metody zwrócą już istniejący obiekt.</a:t>
            </a:r>
          </a:p>
          <a:p>
            <a:pPr marL="571500" indent="-571500">
              <a:buFont typeface="Arial" panose="020B0604020202020204" pitchFamily="34" charset="0"/>
              <a:buChar char="•"/>
            </a:pPr>
            <a:endParaRPr lang="pl-PL" dirty="0">
              <a:latin typeface="PT Sans" panose="020B0503020203020204" pitchFamily="34" charset="-18"/>
            </a:endParaRPr>
          </a:p>
          <a:p>
            <a:r>
              <a:rPr lang="pl-PL" b="0" i="0" dirty="0">
                <a:effectLst/>
                <a:latin typeface="PT Sans" panose="020B0503020203020204" pitchFamily="34" charset="-18"/>
              </a:rPr>
              <a:t>Jeżeli twój kod ma dostęp do klasy Singleton, to będzie mógł wywołać jej statyczną metodę i tym samym za każdym razem otrzyma ten sam obiekt.</a:t>
            </a:r>
          </a:p>
          <a:p>
            <a:pPr algn="l"/>
            <a:endParaRPr lang="pl-PL" b="0" i="0" dirty="0">
              <a:effectLst/>
              <a:latin typeface="PT Sans" panose="020B0503020203020204" pitchFamily="34" charset="-18"/>
            </a:endParaRPr>
          </a:p>
        </p:txBody>
      </p:sp>
    </p:spTree>
    <p:extLst>
      <p:ext uri="{BB962C8B-B14F-4D97-AF65-F5344CB8AC3E}">
        <p14:creationId xmlns:p14="http://schemas.microsoft.com/office/powerpoint/2010/main" val="205095238"/>
      </p:ext>
    </p:extLst>
  </p:cSld>
  <p:clrMapOvr>
    <a:masterClrMapping/>
  </p:clrMapOvr>
</p:sld>
</file>

<file path=ppt/theme/theme1.xml><?xml version="1.0" encoding="utf-8"?>
<a:theme xmlns:a="http://schemas.openxmlformats.org/drawingml/2006/main" name="1_Slajd tytułowy prezentacji">
  <a:themeElements>
    <a:clrScheme name="TTPSC">
      <a:dk1>
        <a:srgbClr val="000000"/>
      </a:dk1>
      <a:lt1>
        <a:srgbClr val="FFFFFF"/>
      </a:lt1>
      <a:dk2>
        <a:srgbClr val="44546A"/>
      </a:dk2>
      <a:lt2>
        <a:srgbClr val="E7E6E6"/>
      </a:lt2>
      <a:accent1>
        <a:srgbClr val="CD3A8A"/>
      </a:accent1>
      <a:accent2>
        <a:srgbClr val="7A2C83"/>
      </a:accent2>
      <a:accent3>
        <a:srgbClr val="63B136"/>
      </a:accent3>
      <a:accent4>
        <a:srgbClr val="5577B8"/>
      </a:accent4>
      <a:accent5>
        <a:srgbClr val="1F3767"/>
      </a:accent5>
      <a:accent6>
        <a:srgbClr val="DBDBDB"/>
      </a:accent6>
      <a:hlink>
        <a:srgbClr val="5577B8"/>
      </a:hlink>
      <a:folHlink>
        <a:srgbClr val="CD3A8A"/>
      </a:folHlink>
    </a:clrScheme>
    <a:fontScheme name="Pakiet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Pakiet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Slajd_przekładka_1">
  <a:themeElements>
    <a:clrScheme name="TTPSC">
      <a:dk1>
        <a:srgbClr val="000000"/>
      </a:dk1>
      <a:lt1>
        <a:srgbClr val="FFFFFF"/>
      </a:lt1>
      <a:dk2>
        <a:srgbClr val="44546A"/>
      </a:dk2>
      <a:lt2>
        <a:srgbClr val="E7E6E6"/>
      </a:lt2>
      <a:accent1>
        <a:srgbClr val="CD3A8A"/>
      </a:accent1>
      <a:accent2>
        <a:srgbClr val="7A2C83"/>
      </a:accent2>
      <a:accent3>
        <a:srgbClr val="63B136"/>
      </a:accent3>
      <a:accent4>
        <a:srgbClr val="5577B8"/>
      </a:accent4>
      <a:accent5>
        <a:srgbClr val="1F3767"/>
      </a:accent5>
      <a:accent6>
        <a:srgbClr val="DBDBDB"/>
      </a:accent6>
      <a:hlink>
        <a:srgbClr val="5577B8"/>
      </a:hlink>
      <a:folHlink>
        <a:srgbClr val="CD3A8A"/>
      </a:folHlink>
    </a:clrScheme>
    <a:fontScheme name="Pakiet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Pakiet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Slajd_przekładka_2">
  <a:themeElements>
    <a:clrScheme name="TTPSC">
      <a:dk1>
        <a:srgbClr val="000000"/>
      </a:dk1>
      <a:lt1>
        <a:srgbClr val="FFFFFF"/>
      </a:lt1>
      <a:dk2>
        <a:srgbClr val="44546A"/>
      </a:dk2>
      <a:lt2>
        <a:srgbClr val="E7E6E6"/>
      </a:lt2>
      <a:accent1>
        <a:srgbClr val="CD3A8A"/>
      </a:accent1>
      <a:accent2>
        <a:srgbClr val="7A2C83"/>
      </a:accent2>
      <a:accent3>
        <a:srgbClr val="63B136"/>
      </a:accent3>
      <a:accent4>
        <a:srgbClr val="5577B8"/>
      </a:accent4>
      <a:accent5>
        <a:srgbClr val="1F3767"/>
      </a:accent5>
      <a:accent6>
        <a:srgbClr val="DBDBDB"/>
      </a:accent6>
      <a:hlink>
        <a:srgbClr val="5577B8"/>
      </a:hlink>
      <a:folHlink>
        <a:srgbClr val="CD3A8A"/>
      </a:folHlink>
    </a:clrScheme>
    <a:fontScheme name="Pakiet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Pakiet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Slajd treści">
  <a:themeElements>
    <a:clrScheme name="TTPSC">
      <a:dk1>
        <a:srgbClr val="000000"/>
      </a:dk1>
      <a:lt1>
        <a:srgbClr val="FFFFFF"/>
      </a:lt1>
      <a:dk2>
        <a:srgbClr val="44546A"/>
      </a:dk2>
      <a:lt2>
        <a:srgbClr val="E7E6E6"/>
      </a:lt2>
      <a:accent1>
        <a:srgbClr val="CD3A8A"/>
      </a:accent1>
      <a:accent2>
        <a:srgbClr val="7A2C83"/>
      </a:accent2>
      <a:accent3>
        <a:srgbClr val="63B136"/>
      </a:accent3>
      <a:accent4>
        <a:srgbClr val="5577B8"/>
      </a:accent4>
      <a:accent5>
        <a:srgbClr val="1F3767"/>
      </a:accent5>
      <a:accent6>
        <a:srgbClr val="DBDBDB"/>
      </a:accent6>
      <a:hlink>
        <a:srgbClr val="5577B8"/>
      </a:hlink>
      <a:folHlink>
        <a:srgbClr val="CD3A8A"/>
      </a:folHlink>
    </a:clrScheme>
    <a:fontScheme name="Pakiet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Pakiet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4_Slajd treści z tłem">
  <a:themeElements>
    <a:clrScheme name="TTPSC">
      <a:dk1>
        <a:srgbClr val="000000"/>
      </a:dk1>
      <a:lt1>
        <a:srgbClr val="FFFFFF"/>
      </a:lt1>
      <a:dk2>
        <a:srgbClr val="44546A"/>
      </a:dk2>
      <a:lt2>
        <a:srgbClr val="E7E6E6"/>
      </a:lt2>
      <a:accent1>
        <a:srgbClr val="CD3A8A"/>
      </a:accent1>
      <a:accent2>
        <a:srgbClr val="7A2C83"/>
      </a:accent2>
      <a:accent3>
        <a:srgbClr val="63B136"/>
      </a:accent3>
      <a:accent4>
        <a:srgbClr val="5577B8"/>
      </a:accent4>
      <a:accent5>
        <a:srgbClr val="1F3767"/>
      </a:accent5>
      <a:accent6>
        <a:srgbClr val="DBDBDB"/>
      </a:accent6>
      <a:hlink>
        <a:srgbClr val="5577B8"/>
      </a:hlink>
      <a:folHlink>
        <a:srgbClr val="CD3A8A"/>
      </a:folHlink>
    </a:clrScheme>
    <a:fontScheme name="Pakiet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Pakiet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Motyw pakietu Office">
  <a:themeElements>
    <a:clrScheme name="Pakiet 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Pakiet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Pakiet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3821</TotalTime>
  <Words>1447</Words>
  <Application>Microsoft Office PowerPoint</Application>
  <PresentationFormat>Custom</PresentationFormat>
  <Paragraphs>134</Paragraphs>
  <Slides>20</Slides>
  <Notes>0</Notes>
  <HiddenSlides>0</HiddenSlides>
  <MMClips>0</MMClips>
  <ScaleCrop>false</ScaleCrop>
  <HeadingPairs>
    <vt:vector size="6" baseType="variant">
      <vt:variant>
        <vt:lpstr>Fonts Used</vt:lpstr>
      </vt:variant>
      <vt:variant>
        <vt:i4>11</vt:i4>
      </vt:variant>
      <vt:variant>
        <vt:lpstr>Theme</vt:lpstr>
      </vt:variant>
      <vt:variant>
        <vt:i4>5</vt:i4>
      </vt:variant>
      <vt:variant>
        <vt:lpstr>Slide Titles</vt:lpstr>
      </vt:variant>
      <vt:variant>
        <vt:i4>20</vt:i4>
      </vt:variant>
    </vt:vector>
  </HeadingPairs>
  <TitlesOfParts>
    <vt:vector size="36" baseType="lpstr">
      <vt:lpstr>Arial</vt:lpstr>
      <vt:lpstr>sf pro text</vt:lpstr>
      <vt:lpstr>Montserrat Medium</vt:lpstr>
      <vt:lpstr>Montserrat</vt:lpstr>
      <vt:lpstr>Work Sans</vt:lpstr>
      <vt:lpstr>Quicksand</vt:lpstr>
      <vt:lpstr>Calibri</vt:lpstr>
      <vt:lpstr>Montserrat SemiBold</vt:lpstr>
      <vt:lpstr>Quicksand Medium</vt:lpstr>
      <vt:lpstr>sfmono-regular</vt:lpstr>
      <vt:lpstr>PT Sans</vt:lpstr>
      <vt:lpstr>1_Slajd tytułowy prezentacji</vt:lpstr>
      <vt:lpstr>2_Slajd_przekładka_1</vt:lpstr>
      <vt:lpstr>2_Slajd_przekładka_2</vt:lpstr>
      <vt:lpstr>3_Slajd treści</vt:lpstr>
      <vt:lpstr>4_Slajd treści z tłem</vt:lpstr>
      <vt:lpstr>Wzorce projektowe Michał Korwel</vt:lpstr>
      <vt:lpstr>Czym są wzorce projektowe?</vt:lpstr>
      <vt:lpstr>Z czego składa się wzorzec projektowy?</vt:lpstr>
      <vt:lpstr>Klasyfikacja wzorców projektowych</vt:lpstr>
      <vt:lpstr>Korzyści płynące ze stosowania wzorców projektowych</vt:lpstr>
      <vt:lpstr>Wnioski – czy zawsze stosować wzorce projektowe?</vt:lpstr>
      <vt:lpstr>Singleton</vt:lpstr>
      <vt:lpstr>Singleton</vt:lpstr>
      <vt:lpstr>Singleton</vt:lpstr>
      <vt:lpstr>Singleton - przykład</vt:lpstr>
      <vt:lpstr>Singleton - zadanie</vt:lpstr>
      <vt:lpstr>Singleton - zadanie</vt:lpstr>
      <vt:lpstr>Obserwator</vt:lpstr>
      <vt:lpstr>Obserwator</vt:lpstr>
      <vt:lpstr>Obserwator</vt:lpstr>
      <vt:lpstr>Obserwator - przykład</vt:lpstr>
      <vt:lpstr>Obserwator - zadanie</vt:lpstr>
      <vt:lpstr>Obserwator - zadanie</vt:lpstr>
      <vt:lpstr>Obserwator - zadanie</vt:lpstr>
      <vt:lpstr>GitHub</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Prezentacja programu PowerPoint</dc:title>
  <dc:creator>Produkcja</dc:creator>
  <cp:lastModifiedBy>Michał Korwel</cp:lastModifiedBy>
  <cp:revision>270</cp:revision>
  <dcterms:created xsi:type="dcterms:W3CDTF">2019-01-17T12:25:21Z</dcterms:created>
  <dcterms:modified xsi:type="dcterms:W3CDTF">2021-10-11T18:38:54Z</dcterms:modified>
</cp:coreProperties>
</file>